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82" autoAdjust="0"/>
    <p:restoredTop sz="94660"/>
  </p:normalViewPr>
  <p:slideViewPr>
    <p:cSldViewPr>
      <p:cViewPr>
        <p:scale>
          <a:sx n="100" d="100"/>
          <a:sy n="100" d="100"/>
        </p:scale>
        <p:origin x="-1070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52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6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2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3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64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99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5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15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13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4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11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D0C7F-D9F0-436E-B1AE-E8608E0ADBA2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55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4" t="16331" r="33349" b="6251"/>
          <a:stretch/>
        </p:blipFill>
        <p:spPr bwMode="auto">
          <a:xfrm>
            <a:off x="291158" y="836712"/>
            <a:ext cx="456887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652120" y="1556792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歳から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歳までは約２０％の人口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転入、転出ともに近隣地域からが多い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京都府全体として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は、就職のタイミングで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京都府外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へ転出する若者が多い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しかし、精華町単体で見ると、日本全体の創業率よりも大幅に高いことがわかる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全国平均よりも高い年少人口がいる中で、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学研都市と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して、創業率の高い街として、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子供たち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にもっと訴求することができれば、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ターン就職や、地元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の企業等も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活発になるのではない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か？？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72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3" t="16614" r="32750" b="5807"/>
          <a:stretch/>
        </p:blipFill>
        <p:spPr bwMode="auto">
          <a:xfrm>
            <a:off x="1259632" y="505334"/>
            <a:ext cx="6480719" cy="581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83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1" t="16865" r="29722" b="10715"/>
          <a:stretch/>
        </p:blipFill>
        <p:spPr bwMode="auto">
          <a:xfrm>
            <a:off x="971600" y="718592"/>
            <a:ext cx="7082972" cy="529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54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16129" r="22694" b="18347"/>
          <a:stretch/>
        </p:blipFill>
        <p:spPr bwMode="auto">
          <a:xfrm>
            <a:off x="611560" y="1052736"/>
            <a:ext cx="7919884" cy="479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26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39552" y="620688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歳から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歳までは約２０％の人口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転入、転出ともに近隣地域からが多い（ということは、現在の暮らしに不満は少ない？？）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京都府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全体として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は、就職のタイミングで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京都府外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へ転出する若者が多い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しかい、精華町単体で見ると、日本全体の創業率よりも大幅に高いことがわかる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全国平均よりも高い年少人口がいる中で、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学研都市と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して、創業率の高い街として、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子供たち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にもっと訴求することができれば、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ターン就職や、地元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の企業等も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活発になるのではない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か？？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4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1520" y="26064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b="1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Dr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b="1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けいはんなが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小学生高学年に必要な理由</a:t>
            </a:r>
            <a:endParaRPr kumimoji="1" lang="ja-JP" altLang="en-US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5180" y="90872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第一ターゲット：　　　　　精華台小学校　　　　　精華西中学校　　　　　　　　　　　　　　　　　　　　　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7" t="3985" r="10462"/>
          <a:stretch/>
        </p:blipFill>
        <p:spPr bwMode="auto">
          <a:xfrm>
            <a:off x="2548947" y="1278052"/>
            <a:ext cx="1807029" cy="127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05024" y="263691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教育目標を「自ら磨き・伸ばし・拓く児童の育成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lang="ja-JP" altLang="en-US" dirty="0"/>
              <a:t>教育目標を達成するためには、学校の中だけでの教育活動では十分とは言えません。全ての教育の出発点である家庭教育との連携・協力、地域の教育力を生かした教育活動も大切にして</a:t>
            </a:r>
            <a:r>
              <a:rPr lang="ja-JP" altLang="en-US" dirty="0" smtClean="0"/>
              <a:t>いきたい。　　　</a:t>
            </a:r>
            <a:r>
              <a:rPr lang="zh-TW" altLang="en-US" dirty="0"/>
              <a:t>精華町立精華台小学校　</a:t>
            </a:r>
            <a:r>
              <a:rPr lang="zh-TW" altLang="en-US" b="1" dirty="0"/>
              <a:t>波尻　</a:t>
            </a:r>
            <a:r>
              <a:rPr lang="zh-TW" altLang="en-US" b="1" dirty="0" smtClean="0"/>
              <a:t>寛之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　　　　　　　　　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78052"/>
            <a:ext cx="1933364" cy="121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255836" y="411782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小学生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は精華町についてどう思っているのか？？</a:t>
            </a:r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精華町についての嫌いなところをアンケートを実施。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位に「遊ぶところが少ない」が４８％</a:t>
            </a:r>
            <a:endParaRPr lang="en-US" altLang="ja-JP" sz="11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位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に「学校での勉強が楽しくない」が３６％</a:t>
            </a:r>
            <a:endParaRPr lang="en-US" altLang="ja-JP" sz="11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位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に「スポーツができるところが少ない」が３２％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遊び場を公園だけでなくて、研究所を遊び場にできないか？？</a:t>
            </a:r>
            <a:endParaRPr lang="en-US" altLang="ja-JP" sz="1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学校を飛び出して行う校外授業をもっと活発にできないか？？</a:t>
            </a:r>
            <a:endParaRPr lang="en-US" altLang="ja-JP" sz="1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8" t="13442" r="27578" b="8581"/>
          <a:stretch/>
        </p:blipFill>
        <p:spPr bwMode="auto">
          <a:xfrm>
            <a:off x="5402633" y="3957137"/>
            <a:ext cx="3057799" cy="283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9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1520" y="260648"/>
            <a:ext cx="820891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さらに、教育現場では情報通信機器の配備が国を挙げて促進されている</a:t>
            </a:r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 smtClean="0"/>
          </a:p>
          <a:p>
            <a:r>
              <a:rPr lang="en-US" altLang="ja-JP" sz="1400" dirty="0" smtClean="0"/>
              <a:t>※2020 </a:t>
            </a:r>
            <a:r>
              <a:rPr lang="ja-JP" altLang="en-US" sz="1400" dirty="0"/>
              <a:t>年代に向けた教育の情報化は，情報セキュリティの確保を大前提として，授業・学 習面と校務面の両面でＩＣＴを積極的に活用し，教育委員会・学校の取組を効果的に支援 することを主な目的と</a:t>
            </a:r>
            <a:r>
              <a:rPr lang="ja-JP" altLang="en-US" sz="1400" dirty="0" smtClean="0"/>
              <a:t>する</a:t>
            </a:r>
            <a:endParaRPr lang="en-US" altLang="ja-JP" sz="1400" dirty="0" smtClean="0"/>
          </a:p>
          <a:p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（文部科学省）</a:t>
            </a:r>
            <a:endParaRPr kumimoji="1" lang="en-US" altLang="ja-JP" sz="1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２０２０年代には「一人一台」タブレットを配布される世の中に。</a:t>
            </a:r>
            <a:endParaRPr kumimoji="1" lang="en-US" altLang="ja-JP" sz="1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Dr.</a:t>
            </a:r>
            <a:r>
              <a:rPr lang="ja-JP" altLang="en-US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けいはんな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ICT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端末の中に格納できれば、</a:t>
            </a:r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確実に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生徒の手元に届けることができる。</a:t>
            </a:r>
            <a:endParaRPr kumimoji="1"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12776"/>
            <a:ext cx="1872208" cy="131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1" t="14061" r="21889" b="7571"/>
          <a:stretch/>
        </p:blipFill>
        <p:spPr bwMode="auto">
          <a:xfrm>
            <a:off x="324297" y="2924944"/>
            <a:ext cx="8063358" cy="367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1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23528" y="359778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・校外学習については、すでに精華町のほうで行っている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さらに、「学校教育サポート」として、研究者が教壇で実際に生徒に教える</a:t>
            </a:r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出前授業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や、新規採用の理科職員へのサポート研修も行っている。</a:t>
            </a:r>
            <a:endParaRPr kumimoji="1"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0260"/>
            <a:ext cx="3369401" cy="102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71612" y="2109510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b="1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Dr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b="1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けいはんなを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使えば・・・・？？</a:t>
            </a:r>
            <a:endParaRPr lang="en-US" altLang="ja-JP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171555" y="2636912"/>
            <a:ext cx="751904" cy="165618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利点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2619827" y="2636912"/>
            <a:ext cx="0" cy="1677392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47508" y="2636912"/>
            <a:ext cx="7760951" cy="165618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4636051" y="2636912"/>
            <a:ext cx="0" cy="1677392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6436251" y="2626308"/>
            <a:ext cx="0" cy="1677392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17" y="2672730"/>
            <a:ext cx="1008313" cy="70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923459" y="3475608"/>
            <a:ext cx="1632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直感的に研究所について</a:t>
            </a:r>
            <a:r>
              <a:rPr kumimoji="1" lang="ja-JP" altLang="en-US" sz="10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endParaRPr kumimoji="1" lang="en-US" altLang="ja-JP" sz="1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生</a:t>
            </a:r>
            <a:r>
              <a:rPr lang="ja-JP" altLang="en-US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徒が理解できる。</a:t>
            </a:r>
            <a:endParaRPr lang="en-US" altLang="ja-JP" sz="1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（どこが、なにを、どうやって）</a:t>
            </a:r>
            <a:endParaRPr kumimoji="1" lang="ja-JP" altLang="en-US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2475811" y="3366381"/>
            <a:ext cx="288032" cy="2662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79068"/>
            <a:ext cx="1173787" cy="80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2852127" y="3493629"/>
            <a:ext cx="1632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子供たち</a:t>
            </a:r>
            <a:r>
              <a:rPr lang="ja-JP" altLang="en-US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が、</a:t>
            </a:r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を通して、</a:t>
            </a:r>
            <a:endParaRPr lang="en-US" altLang="ja-JP" sz="1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研究所</a:t>
            </a:r>
            <a:r>
              <a:rPr lang="ja-JP" altLang="en-US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について質問をしたり、</a:t>
            </a:r>
            <a:endParaRPr lang="en-US" altLang="ja-JP" sz="1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いい</a:t>
            </a:r>
            <a:r>
              <a:rPr lang="ja-JP" altLang="en-US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ね！をすることができる</a:t>
            </a:r>
            <a:endParaRPr lang="en-US" altLang="ja-JP" sz="1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右矢印 26"/>
          <p:cNvSpPr/>
          <p:nvPr/>
        </p:nvSpPr>
        <p:spPr>
          <a:xfrm>
            <a:off x="4484444" y="3385642"/>
            <a:ext cx="288032" cy="2662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371" y="2679068"/>
            <a:ext cx="941090" cy="6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4789845" y="3482881"/>
            <a:ext cx="1632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先生は、生徒たちが何に興味をもっていて、どんなことが知りたいのかを</a:t>
            </a:r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を通して</a:t>
            </a:r>
            <a:endParaRPr lang="en-US" altLang="ja-JP" sz="1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把握</a:t>
            </a:r>
            <a:r>
              <a:rPr lang="ja-JP" altLang="en-US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できる。</a:t>
            </a:r>
            <a:endParaRPr lang="en-US" altLang="ja-JP" sz="1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6292235" y="3408748"/>
            <a:ext cx="288032" cy="2662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5" name="Picture 7" descr="「統計　イラスト」の画像検索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543" y="2600264"/>
            <a:ext cx="974554" cy="80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6600458" y="3459324"/>
            <a:ext cx="1632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0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lang="ja-JP" altLang="en-US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を活用し、生徒たちへ効率的な</a:t>
            </a:r>
            <a:endParaRPr lang="en-US" altLang="ja-JP" sz="1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アプローチができる</a:t>
            </a:r>
            <a:endParaRPr lang="en-US" altLang="ja-JP" sz="1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1765" y="4437111"/>
            <a:ext cx="82089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生徒たちの、研究所について、精華町についての知識レベルを上げるだけでなく、</a:t>
            </a:r>
            <a:endParaRPr lang="en-US" altLang="ja-JP" sz="1400" b="1" dirty="0"/>
          </a:p>
          <a:p>
            <a:r>
              <a:rPr lang="en-US" altLang="ja-JP" sz="1400" b="1" dirty="0" smtClean="0"/>
              <a:t>App</a:t>
            </a:r>
            <a:r>
              <a:rPr lang="ja-JP" altLang="en-US" sz="1400" b="1" dirty="0" smtClean="0"/>
              <a:t>でとれたデータを利用すれば・・・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学校教育サポートがもっと円滑に効率的に、効果的に実施できる！！！</a:t>
            </a:r>
            <a:endParaRPr lang="en-US" altLang="ja-JP" sz="1400" b="1" dirty="0" smtClean="0"/>
          </a:p>
          <a:p>
            <a:r>
              <a:rPr lang="ja-JP" altLang="en-US" sz="1400" b="1" dirty="0" smtClean="0"/>
              <a:t>（科学フェスティバルへの参画企業の増加、出前授業のカリキュラム作成の容易化、</a:t>
            </a:r>
            <a:endParaRPr lang="en-US" altLang="ja-JP" sz="1400" b="1" dirty="0" smtClean="0"/>
          </a:p>
          <a:p>
            <a:r>
              <a:rPr lang="ja-JP" altLang="en-US" sz="1400" b="1" dirty="0"/>
              <a:t>理科職員</a:t>
            </a:r>
            <a:r>
              <a:rPr lang="ja-JP" altLang="en-US" sz="1400" b="1" dirty="0" smtClean="0"/>
              <a:t>サポートカリキュラムの作成の容易化など）</a:t>
            </a:r>
            <a:endParaRPr lang="en-US" altLang="ja-JP" sz="1400" b="1" dirty="0"/>
          </a:p>
          <a:p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13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751</Words>
  <Application>Microsoft Office PowerPoint</Application>
  <PresentationFormat>画面に合わせる (4:3)</PresentationFormat>
  <Paragraphs>87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docomokyoto01</dc:creator>
  <cp:lastModifiedBy>オムロン</cp:lastModifiedBy>
  <cp:revision>14</cp:revision>
  <dcterms:created xsi:type="dcterms:W3CDTF">2017-07-22T07:57:04Z</dcterms:created>
  <dcterms:modified xsi:type="dcterms:W3CDTF">2017-07-23T03:32:50Z</dcterms:modified>
</cp:coreProperties>
</file>