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3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1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11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C7F-D9F0-436E-B1AE-E8608E0ADBA2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F9FF-CCB2-48C7-916A-DD94BE1C50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5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t="16331" r="33349" b="6251"/>
          <a:stretch/>
        </p:blipFill>
        <p:spPr bwMode="auto">
          <a:xfrm>
            <a:off x="291158" y="836712"/>
            <a:ext cx="456887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955415" y="37504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歳から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歳までは約２０％の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人口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5" t="15625" r="31655" b="13542"/>
          <a:stretch/>
        </p:blipFill>
        <p:spPr bwMode="auto">
          <a:xfrm>
            <a:off x="4825702" y="1450268"/>
            <a:ext cx="4912327" cy="402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903640" y="1173269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全国平均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2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t="16614" r="32750" b="5807"/>
          <a:stretch/>
        </p:blipFill>
        <p:spPr bwMode="auto">
          <a:xfrm>
            <a:off x="1259632" y="505334"/>
            <a:ext cx="6480719" cy="581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8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1" t="16865" r="29722" b="10715"/>
          <a:stretch/>
        </p:blipFill>
        <p:spPr bwMode="auto">
          <a:xfrm>
            <a:off x="971600" y="718592"/>
            <a:ext cx="7082972" cy="529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16129" r="22694" b="18347"/>
          <a:stretch/>
        </p:blipFill>
        <p:spPr bwMode="auto">
          <a:xfrm>
            <a:off x="611560" y="1052736"/>
            <a:ext cx="7919884" cy="47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6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画面に合わせる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docomokyoto01</dc:creator>
  <cp:lastModifiedBy>docomokyoto01</cp:lastModifiedBy>
  <cp:revision>4</cp:revision>
  <dcterms:created xsi:type="dcterms:W3CDTF">2017-07-22T07:57:04Z</dcterms:created>
  <dcterms:modified xsi:type="dcterms:W3CDTF">2017-07-22T08:24:05Z</dcterms:modified>
</cp:coreProperties>
</file>