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6"/>
  </p:normalViewPr>
  <p:slideViewPr>
    <p:cSldViewPr snapToGrid="0" snapToObjects="1">
      <p:cViewPr>
        <p:scale>
          <a:sx n="107" d="100"/>
          <a:sy n="107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7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74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4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7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/>
        </p:nvSpPr>
        <p:spPr>
          <a:xfrm>
            <a:off x="3550722" y="581891"/>
            <a:ext cx="5985164" cy="5771408"/>
          </a:xfrm>
          <a:custGeom>
            <a:avLst/>
            <a:gdLst>
              <a:gd name="connsiteX0" fmla="*/ 3040083 w 5985164"/>
              <a:gd name="connsiteY0" fmla="*/ 712519 h 5771408"/>
              <a:gd name="connsiteX1" fmla="*/ 3099460 w 5985164"/>
              <a:gd name="connsiteY1" fmla="*/ 665018 h 5771408"/>
              <a:gd name="connsiteX2" fmla="*/ 3158836 w 5985164"/>
              <a:gd name="connsiteY2" fmla="*/ 570015 h 5771408"/>
              <a:gd name="connsiteX3" fmla="*/ 3253839 w 5985164"/>
              <a:gd name="connsiteY3" fmla="*/ 486888 h 5771408"/>
              <a:gd name="connsiteX4" fmla="*/ 3289465 w 5985164"/>
              <a:gd name="connsiteY4" fmla="*/ 463138 h 5771408"/>
              <a:gd name="connsiteX5" fmla="*/ 3313216 w 5985164"/>
              <a:gd name="connsiteY5" fmla="*/ 427512 h 5771408"/>
              <a:gd name="connsiteX6" fmla="*/ 3384468 w 5985164"/>
              <a:gd name="connsiteY6" fmla="*/ 403761 h 5771408"/>
              <a:gd name="connsiteX7" fmla="*/ 3598223 w 5985164"/>
              <a:gd name="connsiteY7" fmla="*/ 380010 h 5771408"/>
              <a:gd name="connsiteX8" fmla="*/ 3705101 w 5985164"/>
              <a:gd name="connsiteY8" fmla="*/ 356260 h 5771408"/>
              <a:gd name="connsiteX9" fmla="*/ 3776353 w 5985164"/>
              <a:gd name="connsiteY9" fmla="*/ 332509 h 5771408"/>
              <a:gd name="connsiteX10" fmla="*/ 3918857 w 5985164"/>
              <a:gd name="connsiteY10" fmla="*/ 237506 h 5771408"/>
              <a:gd name="connsiteX11" fmla="*/ 3954483 w 5985164"/>
              <a:gd name="connsiteY11" fmla="*/ 213756 h 5771408"/>
              <a:gd name="connsiteX12" fmla="*/ 4025735 w 5985164"/>
              <a:gd name="connsiteY12" fmla="*/ 178130 h 5771408"/>
              <a:gd name="connsiteX13" fmla="*/ 4061361 w 5985164"/>
              <a:gd name="connsiteY13" fmla="*/ 166254 h 5771408"/>
              <a:gd name="connsiteX14" fmla="*/ 4132613 w 5985164"/>
              <a:gd name="connsiteY14" fmla="*/ 118753 h 5771408"/>
              <a:gd name="connsiteX15" fmla="*/ 4168239 w 5985164"/>
              <a:gd name="connsiteY15" fmla="*/ 95003 h 5771408"/>
              <a:gd name="connsiteX16" fmla="*/ 4239491 w 5985164"/>
              <a:gd name="connsiteY16" fmla="*/ 59377 h 5771408"/>
              <a:gd name="connsiteX17" fmla="*/ 4275117 w 5985164"/>
              <a:gd name="connsiteY17" fmla="*/ 47501 h 5771408"/>
              <a:gd name="connsiteX18" fmla="*/ 4346369 w 5985164"/>
              <a:gd name="connsiteY18" fmla="*/ 11875 h 5771408"/>
              <a:gd name="connsiteX19" fmla="*/ 4429496 w 5985164"/>
              <a:gd name="connsiteY19" fmla="*/ 47501 h 5771408"/>
              <a:gd name="connsiteX20" fmla="*/ 4488873 w 5985164"/>
              <a:gd name="connsiteY20" fmla="*/ 154379 h 5771408"/>
              <a:gd name="connsiteX21" fmla="*/ 4536374 w 5985164"/>
              <a:gd name="connsiteY21" fmla="*/ 225631 h 5771408"/>
              <a:gd name="connsiteX22" fmla="*/ 4607626 w 5985164"/>
              <a:gd name="connsiteY22" fmla="*/ 332509 h 5771408"/>
              <a:gd name="connsiteX23" fmla="*/ 4631377 w 5985164"/>
              <a:gd name="connsiteY23" fmla="*/ 368135 h 5771408"/>
              <a:gd name="connsiteX24" fmla="*/ 4643252 w 5985164"/>
              <a:gd name="connsiteY24" fmla="*/ 403761 h 5771408"/>
              <a:gd name="connsiteX25" fmla="*/ 4655127 w 5985164"/>
              <a:gd name="connsiteY25" fmla="*/ 451262 h 5771408"/>
              <a:gd name="connsiteX26" fmla="*/ 4678878 w 5985164"/>
              <a:gd name="connsiteY26" fmla="*/ 522514 h 5771408"/>
              <a:gd name="connsiteX27" fmla="*/ 4678878 w 5985164"/>
              <a:gd name="connsiteY27" fmla="*/ 771896 h 5771408"/>
              <a:gd name="connsiteX28" fmla="*/ 4655127 w 5985164"/>
              <a:gd name="connsiteY28" fmla="*/ 902525 h 5771408"/>
              <a:gd name="connsiteX29" fmla="*/ 4619501 w 5985164"/>
              <a:gd name="connsiteY29" fmla="*/ 1068779 h 5771408"/>
              <a:gd name="connsiteX30" fmla="*/ 4607626 w 5985164"/>
              <a:gd name="connsiteY30" fmla="*/ 1104405 h 5771408"/>
              <a:gd name="connsiteX31" fmla="*/ 4595751 w 5985164"/>
              <a:gd name="connsiteY31" fmla="*/ 1175657 h 5771408"/>
              <a:gd name="connsiteX32" fmla="*/ 4583875 w 5985164"/>
              <a:gd name="connsiteY32" fmla="*/ 1223158 h 5771408"/>
              <a:gd name="connsiteX33" fmla="*/ 4595751 w 5985164"/>
              <a:gd name="connsiteY33" fmla="*/ 1472540 h 5771408"/>
              <a:gd name="connsiteX34" fmla="*/ 4619501 w 5985164"/>
              <a:gd name="connsiteY34" fmla="*/ 1543792 h 5771408"/>
              <a:gd name="connsiteX35" fmla="*/ 4631377 w 5985164"/>
              <a:gd name="connsiteY35" fmla="*/ 1615044 h 5771408"/>
              <a:gd name="connsiteX36" fmla="*/ 4619501 w 5985164"/>
              <a:gd name="connsiteY36" fmla="*/ 1686296 h 5771408"/>
              <a:gd name="connsiteX37" fmla="*/ 4643252 w 5985164"/>
              <a:gd name="connsiteY37" fmla="*/ 1828800 h 5771408"/>
              <a:gd name="connsiteX38" fmla="*/ 4667003 w 5985164"/>
              <a:gd name="connsiteY38" fmla="*/ 1900052 h 5771408"/>
              <a:gd name="connsiteX39" fmla="*/ 4678878 w 5985164"/>
              <a:gd name="connsiteY39" fmla="*/ 2006930 h 5771408"/>
              <a:gd name="connsiteX40" fmla="*/ 4690753 w 5985164"/>
              <a:gd name="connsiteY40" fmla="*/ 2066306 h 5771408"/>
              <a:gd name="connsiteX41" fmla="*/ 4678878 w 5985164"/>
              <a:gd name="connsiteY41" fmla="*/ 2363190 h 5771408"/>
              <a:gd name="connsiteX42" fmla="*/ 4655127 w 5985164"/>
              <a:gd name="connsiteY42" fmla="*/ 2446317 h 5771408"/>
              <a:gd name="connsiteX43" fmla="*/ 4631377 w 5985164"/>
              <a:gd name="connsiteY43" fmla="*/ 2565070 h 5771408"/>
              <a:gd name="connsiteX44" fmla="*/ 4643252 w 5985164"/>
              <a:gd name="connsiteY44" fmla="*/ 2660073 h 5771408"/>
              <a:gd name="connsiteX45" fmla="*/ 4714504 w 5985164"/>
              <a:gd name="connsiteY45" fmla="*/ 2683823 h 5771408"/>
              <a:gd name="connsiteX46" fmla="*/ 4750130 w 5985164"/>
              <a:gd name="connsiteY46" fmla="*/ 2695699 h 5771408"/>
              <a:gd name="connsiteX47" fmla="*/ 4987636 w 5985164"/>
              <a:gd name="connsiteY47" fmla="*/ 2719449 h 5771408"/>
              <a:gd name="connsiteX48" fmla="*/ 5106390 w 5985164"/>
              <a:gd name="connsiteY48" fmla="*/ 2707574 h 5771408"/>
              <a:gd name="connsiteX49" fmla="*/ 5177642 w 5985164"/>
              <a:gd name="connsiteY49" fmla="*/ 2683823 h 5771408"/>
              <a:gd name="connsiteX50" fmla="*/ 5248894 w 5985164"/>
              <a:gd name="connsiteY50" fmla="*/ 2660073 h 5771408"/>
              <a:gd name="connsiteX51" fmla="*/ 5320146 w 5985164"/>
              <a:gd name="connsiteY51" fmla="*/ 2636322 h 5771408"/>
              <a:gd name="connsiteX52" fmla="*/ 5355772 w 5985164"/>
              <a:gd name="connsiteY52" fmla="*/ 2624447 h 5771408"/>
              <a:gd name="connsiteX53" fmla="*/ 5427023 w 5985164"/>
              <a:gd name="connsiteY53" fmla="*/ 2576945 h 5771408"/>
              <a:gd name="connsiteX54" fmla="*/ 5462649 w 5985164"/>
              <a:gd name="connsiteY54" fmla="*/ 2553195 h 5771408"/>
              <a:gd name="connsiteX55" fmla="*/ 5498275 w 5985164"/>
              <a:gd name="connsiteY55" fmla="*/ 2541319 h 5771408"/>
              <a:gd name="connsiteX56" fmla="*/ 5533901 w 5985164"/>
              <a:gd name="connsiteY56" fmla="*/ 2517569 h 5771408"/>
              <a:gd name="connsiteX57" fmla="*/ 5640779 w 5985164"/>
              <a:gd name="connsiteY57" fmla="*/ 2481943 h 5771408"/>
              <a:gd name="connsiteX58" fmla="*/ 5676405 w 5985164"/>
              <a:gd name="connsiteY58" fmla="*/ 2470067 h 5771408"/>
              <a:gd name="connsiteX59" fmla="*/ 5807034 w 5985164"/>
              <a:gd name="connsiteY59" fmla="*/ 2505693 h 5771408"/>
              <a:gd name="connsiteX60" fmla="*/ 5830784 w 5985164"/>
              <a:gd name="connsiteY60" fmla="*/ 2576945 h 5771408"/>
              <a:gd name="connsiteX61" fmla="*/ 5818909 w 5985164"/>
              <a:gd name="connsiteY61" fmla="*/ 2612571 h 5771408"/>
              <a:gd name="connsiteX62" fmla="*/ 5795159 w 5985164"/>
              <a:gd name="connsiteY62" fmla="*/ 2648197 h 5771408"/>
              <a:gd name="connsiteX63" fmla="*/ 5807034 w 5985164"/>
              <a:gd name="connsiteY63" fmla="*/ 2933205 h 5771408"/>
              <a:gd name="connsiteX64" fmla="*/ 5830784 w 5985164"/>
              <a:gd name="connsiteY64" fmla="*/ 3218213 h 5771408"/>
              <a:gd name="connsiteX65" fmla="*/ 5866410 w 5985164"/>
              <a:gd name="connsiteY65" fmla="*/ 3325091 h 5771408"/>
              <a:gd name="connsiteX66" fmla="*/ 5878286 w 5985164"/>
              <a:gd name="connsiteY66" fmla="*/ 3372592 h 5771408"/>
              <a:gd name="connsiteX67" fmla="*/ 5913912 w 5985164"/>
              <a:gd name="connsiteY67" fmla="*/ 3479470 h 5771408"/>
              <a:gd name="connsiteX68" fmla="*/ 5949538 w 5985164"/>
              <a:gd name="connsiteY68" fmla="*/ 3586348 h 5771408"/>
              <a:gd name="connsiteX69" fmla="*/ 5961413 w 5985164"/>
              <a:gd name="connsiteY69" fmla="*/ 3621974 h 5771408"/>
              <a:gd name="connsiteX70" fmla="*/ 5985164 w 5985164"/>
              <a:gd name="connsiteY70" fmla="*/ 3657600 h 5771408"/>
              <a:gd name="connsiteX71" fmla="*/ 5973288 w 5985164"/>
              <a:gd name="connsiteY71" fmla="*/ 3716977 h 5771408"/>
              <a:gd name="connsiteX72" fmla="*/ 5866410 w 5985164"/>
              <a:gd name="connsiteY72" fmla="*/ 3764478 h 5771408"/>
              <a:gd name="connsiteX73" fmla="*/ 5795159 w 5985164"/>
              <a:gd name="connsiteY73" fmla="*/ 3788228 h 5771408"/>
              <a:gd name="connsiteX74" fmla="*/ 5759533 w 5985164"/>
              <a:gd name="connsiteY74" fmla="*/ 3800104 h 5771408"/>
              <a:gd name="connsiteX75" fmla="*/ 5688281 w 5985164"/>
              <a:gd name="connsiteY75" fmla="*/ 3835730 h 5771408"/>
              <a:gd name="connsiteX76" fmla="*/ 5581403 w 5985164"/>
              <a:gd name="connsiteY76" fmla="*/ 3811979 h 5771408"/>
              <a:gd name="connsiteX77" fmla="*/ 5545777 w 5985164"/>
              <a:gd name="connsiteY77" fmla="*/ 3788228 h 5771408"/>
              <a:gd name="connsiteX78" fmla="*/ 5474525 w 5985164"/>
              <a:gd name="connsiteY78" fmla="*/ 3764478 h 5771408"/>
              <a:gd name="connsiteX79" fmla="*/ 5438899 w 5985164"/>
              <a:gd name="connsiteY79" fmla="*/ 3752603 h 5771408"/>
              <a:gd name="connsiteX80" fmla="*/ 5403273 w 5985164"/>
              <a:gd name="connsiteY80" fmla="*/ 3740727 h 5771408"/>
              <a:gd name="connsiteX81" fmla="*/ 5355772 w 5985164"/>
              <a:gd name="connsiteY81" fmla="*/ 3728852 h 5771408"/>
              <a:gd name="connsiteX82" fmla="*/ 5106390 w 5985164"/>
              <a:gd name="connsiteY82" fmla="*/ 3716977 h 5771408"/>
              <a:gd name="connsiteX83" fmla="*/ 4963886 w 5985164"/>
              <a:gd name="connsiteY83" fmla="*/ 3705101 h 5771408"/>
              <a:gd name="connsiteX84" fmla="*/ 4785756 w 5985164"/>
              <a:gd name="connsiteY84" fmla="*/ 3740727 h 5771408"/>
              <a:gd name="connsiteX85" fmla="*/ 4762005 w 5985164"/>
              <a:gd name="connsiteY85" fmla="*/ 3776353 h 5771408"/>
              <a:gd name="connsiteX86" fmla="*/ 4750130 w 5985164"/>
              <a:gd name="connsiteY86" fmla="*/ 3811979 h 5771408"/>
              <a:gd name="connsiteX87" fmla="*/ 4714504 w 5985164"/>
              <a:gd name="connsiteY87" fmla="*/ 3883231 h 5771408"/>
              <a:gd name="connsiteX88" fmla="*/ 4690753 w 5985164"/>
              <a:gd name="connsiteY88" fmla="*/ 4037610 h 5771408"/>
              <a:gd name="connsiteX89" fmla="*/ 4667003 w 5985164"/>
              <a:gd name="connsiteY89" fmla="*/ 4156364 h 5771408"/>
              <a:gd name="connsiteX90" fmla="*/ 4631377 w 5985164"/>
              <a:gd name="connsiteY90" fmla="*/ 4286992 h 5771408"/>
              <a:gd name="connsiteX91" fmla="*/ 4619501 w 5985164"/>
              <a:gd name="connsiteY91" fmla="*/ 4322618 h 5771408"/>
              <a:gd name="connsiteX92" fmla="*/ 4595751 w 5985164"/>
              <a:gd name="connsiteY92" fmla="*/ 4857008 h 5771408"/>
              <a:gd name="connsiteX93" fmla="*/ 4583875 w 5985164"/>
              <a:gd name="connsiteY93" fmla="*/ 4892634 h 5771408"/>
              <a:gd name="connsiteX94" fmla="*/ 4548249 w 5985164"/>
              <a:gd name="connsiteY94" fmla="*/ 5070764 h 5771408"/>
              <a:gd name="connsiteX95" fmla="*/ 4536374 w 5985164"/>
              <a:gd name="connsiteY95" fmla="*/ 5248893 h 5771408"/>
              <a:gd name="connsiteX96" fmla="*/ 4524499 w 5985164"/>
              <a:gd name="connsiteY96" fmla="*/ 5367647 h 5771408"/>
              <a:gd name="connsiteX97" fmla="*/ 4512623 w 5985164"/>
              <a:gd name="connsiteY97" fmla="*/ 5533901 h 5771408"/>
              <a:gd name="connsiteX98" fmla="*/ 4476997 w 5985164"/>
              <a:gd name="connsiteY98" fmla="*/ 5652654 h 5771408"/>
              <a:gd name="connsiteX99" fmla="*/ 4417621 w 5985164"/>
              <a:gd name="connsiteY99" fmla="*/ 5759532 h 5771408"/>
              <a:gd name="connsiteX100" fmla="*/ 4381995 w 5985164"/>
              <a:gd name="connsiteY100" fmla="*/ 5771408 h 5771408"/>
              <a:gd name="connsiteX101" fmla="*/ 4310743 w 5985164"/>
              <a:gd name="connsiteY101" fmla="*/ 5735782 h 5771408"/>
              <a:gd name="connsiteX102" fmla="*/ 4298868 w 5985164"/>
              <a:gd name="connsiteY102" fmla="*/ 5700156 h 5771408"/>
              <a:gd name="connsiteX103" fmla="*/ 4191990 w 5985164"/>
              <a:gd name="connsiteY103" fmla="*/ 5664530 h 5771408"/>
              <a:gd name="connsiteX104" fmla="*/ 4156364 w 5985164"/>
              <a:gd name="connsiteY104" fmla="*/ 5652654 h 5771408"/>
              <a:gd name="connsiteX105" fmla="*/ 4132613 w 5985164"/>
              <a:gd name="connsiteY105" fmla="*/ 5617028 h 5771408"/>
              <a:gd name="connsiteX106" fmla="*/ 4120738 w 5985164"/>
              <a:gd name="connsiteY106" fmla="*/ 5581403 h 5771408"/>
              <a:gd name="connsiteX107" fmla="*/ 4085112 w 5985164"/>
              <a:gd name="connsiteY107" fmla="*/ 5557652 h 5771408"/>
              <a:gd name="connsiteX108" fmla="*/ 4061361 w 5985164"/>
              <a:gd name="connsiteY108" fmla="*/ 5486400 h 5771408"/>
              <a:gd name="connsiteX109" fmla="*/ 4049486 w 5985164"/>
              <a:gd name="connsiteY109" fmla="*/ 5415148 h 5771408"/>
              <a:gd name="connsiteX110" fmla="*/ 4025735 w 5985164"/>
              <a:gd name="connsiteY110" fmla="*/ 5379522 h 5771408"/>
              <a:gd name="connsiteX111" fmla="*/ 4025735 w 5985164"/>
              <a:gd name="connsiteY111" fmla="*/ 4714504 h 5771408"/>
              <a:gd name="connsiteX112" fmla="*/ 4037610 w 5985164"/>
              <a:gd name="connsiteY112" fmla="*/ 4678878 h 5771408"/>
              <a:gd name="connsiteX113" fmla="*/ 4049486 w 5985164"/>
              <a:gd name="connsiteY113" fmla="*/ 4631377 h 5771408"/>
              <a:gd name="connsiteX114" fmla="*/ 4061361 w 5985164"/>
              <a:gd name="connsiteY114" fmla="*/ 4500748 h 5771408"/>
              <a:gd name="connsiteX115" fmla="*/ 4073236 w 5985164"/>
              <a:gd name="connsiteY115" fmla="*/ 4465122 h 5771408"/>
              <a:gd name="connsiteX116" fmla="*/ 4085112 w 5985164"/>
              <a:gd name="connsiteY116" fmla="*/ 4263241 h 5771408"/>
              <a:gd name="connsiteX117" fmla="*/ 4120738 w 5985164"/>
              <a:gd name="connsiteY117" fmla="*/ 4073236 h 5771408"/>
              <a:gd name="connsiteX118" fmla="*/ 4144488 w 5985164"/>
              <a:gd name="connsiteY118" fmla="*/ 3883231 h 5771408"/>
              <a:gd name="connsiteX119" fmla="*/ 4132613 w 5985164"/>
              <a:gd name="connsiteY119" fmla="*/ 3752603 h 5771408"/>
              <a:gd name="connsiteX120" fmla="*/ 4108862 w 5985164"/>
              <a:gd name="connsiteY120" fmla="*/ 3681351 h 5771408"/>
              <a:gd name="connsiteX121" fmla="*/ 4073236 w 5985164"/>
              <a:gd name="connsiteY121" fmla="*/ 3657600 h 5771408"/>
              <a:gd name="connsiteX122" fmla="*/ 4049486 w 5985164"/>
              <a:gd name="connsiteY122" fmla="*/ 3621974 h 5771408"/>
              <a:gd name="connsiteX123" fmla="*/ 3954483 w 5985164"/>
              <a:gd name="connsiteY123" fmla="*/ 3598223 h 5771408"/>
              <a:gd name="connsiteX124" fmla="*/ 3752603 w 5985164"/>
              <a:gd name="connsiteY124" fmla="*/ 3621974 h 5771408"/>
              <a:gd name="connsiteX125" fmla="*/ 3633849 w 5985164"/>
              <a:gd name="connsiteY125" fmla="*/ 3657600 h 5771408"/>
              <a:gd name="connsiteX126" fmla="*/ 3526972 w 5985164"/>
              <a:gd name="connsiteY126" fmla="*/ 3693226 h 5771408"/>
              <a:gd name="connsiteX127" fmla="*/ 3491346 w 5985164"/>
              <a:gd name="connsiteY127" fmla="*/ 3705101 h 5771408"/>
              <a:gd name="connsiteX128" fmla="*/ 3455720 w 5985164"/>
              <a:gd name="connsiteY128" fmla="*/ 3728852 h 5771408"/>
              <a:gd name="connsiteX129" fmla="*/ 3301340 w 5985164"/>
              <a:gd name="connsiteY129" fmla="*/ 3764478 h 5771408"/>
              <a:gd name="connsiteX130" fmla="*/ 3230088 w 5985164"/>
              <a:gd name="connsiteY130" fmla="*/ 3776353 h 5771408"/>
              <a:gd name="connsiteX131" fmla="*/ 3182587 w 5985164"/>
              <a:gd name="connsiteY131" fmla="*/ 3788228 h 5771408"/>
              <a:gd name="connsiteX132" fmla="*/ 2968831 w 5985164"/>
              <a:gd name="connsiteY132" fmla="*/ 3800104 h 5771408"/>
              <a:gd name="connsiteX133" fmla="*/ 2660073 w 5985164"/>
              <a:gd name="connsiteY133" fmla="*/ 3788228 h 5771408"/>
              <a:gd name="connsiteX134" fmla="*/ 2624447 w 5985164"/>
              <a:gd name="connsiteY134" fmla="*/ 3776353 h 5771408"/>
              <a:gd name="connsiteX135" fmla="*/ 2588821 w 5985164"/>
              <a:gd name="connsiteY135" fmla="*/ 3740727 h 5771408"/>
              <a:gd name="connsiteX136" fmla="*/ 2553195 w 5985164"/>
              <a:gd name="connsiteY136" fmla="*/ 3716977 h 5771408"/>
              <a:gd name="connsiteX137" fmla="*/ 2517569 w 5985164"/>
              <a:gd name="connsiteY137" fmla="*/ 3681351 h 5771408"/>
              <a:gd name="connsiteX138" fmla="*/ 2446317 w 5985164"/>
              <a:gd name="connsiteY138" fmla="*/ 3633849 h 5771408"/>
              <a:gd name="connsiteX139" fmla="*/ 2410691 w 5985164"/>
              <a:gd name="connsiteY139" fmla="*/ 3610099 h 5771408"/>
              <a:gd name="connsiteX140" fmla="*/ 2363190 w 5985164"/>
              <a:gd name="connsiteY140" fmla="*/ 3538847 h 5771408"/>
              <a:gd name="connsiteX141" fmla="*/ 2291938 w 5985164"/>
              <a:gd name="connsiteY141" fmla="*/ 3479470 h 5771408"/>
              <a:gd name="connsiteX142" fmla="*/ 2256312 w 5985164"/>
              <a:gd name="connsiteY142" fmla="*/ 3455719 h 5771408"/>
              <a:gd name="connsiteX143" fmla="*/ 2185060 w 5985164"/>
              <a:gd name="connsiteY143" fmla="*/ 3431969 h 5771408"/>
              <a:gd name="connsiteX144" fmla="*/ 2113808 w 5985164"/>
              <a:gd name="connsiteY144" fmla="*/ 3384467 h 5771408"/>
              <a:gd name="connsiteX145" fmla="*/ 2042556 w 5985164"/>
              <a:gd name="connsiteY145" fmla="*/ 3360717 h 5771408"/>
              <a:gd name="connsiteX146" fmla="*/ 2006930 w 5985164"/>
              <a:gd name="connsiteY146" fmla="*/ 3348841 h 5771408"/>
              <a:gd name="connsiteX147" fmla="*/ 1828800 w 5985164"/>
              <a:gd name="connsiteY147" fmla="*/ 3325091 h 5771408"/>
              <a:gd name="connsiteX148" fmla="*/ 1781299 w 5985164"/>
              <a:gd name="connsiteY148" fmla="*/ 3313215 h 5771408"/>
              <a:gd name="connsiteX149" fmla="*/ 1698172 w 5985164"/>
              <a:gd name="connsiteY149" fmla="*/ 3301340 h 5771408"/>
              <a:gd name="connsiteX150" fmla="*/ 1626920 w 5985164"/>
              <a:gd name="connsiteY150" fmla="*/ 3277590 h 5771408"/>
              <a:gd name="connsiteX151" fmla="*/ 1199408 w 5985164"/>
              <a:gd name="connsiteY151" fmla="*/ 3289465 h 5771408"/>
              <a:gd name="connsiteX152" fmla="*/ 1163782 w 5985164"/>
              <a:gd name="connsiteY152" fmla="*/ 3301340 h 5771408"/>
              <a:gd name="connsiteX153" fmla="*/ 1104405 w 5985164"/>
              <a:gd name="connsiteY153" fmla="*/ 3313215 h 5771408"/>
              <a:gd name="connsiteX154" fmla="*/ 1033153 w 5985164"/>
              <a:gd name="connsiteY154" fmla="*/ 3336966 h 5771408"/>
              <a:gd name="connsiteX155" fmla="*/ 973777 w 5985164"/>
              <a:gd name="connsiteY155" fmla="*/ 3348841 h 5771408"/>
              <a:gd name="connsiteX156" fmla="*/ 843148 w 5985164"/>
              <a:gd name="connsiteY156" fmla="*/ 3372592 h 5771408"/>
              <a:gd name="connsiteX157" fmla="*/ 807522 w 5985164"/>
              <a:gd name="connsiteY157" fmla="*/ 3384467 h 5771408"/>
              <a:gd name="connsiteX158" fmla="*/ 736270 w 5985164"/>
              <a:gd name="connsiteY158" fmla="*/ 3431969 h 5771408"/>
              <a:gd name="connsiteX159" fmla="*/ 688769 w 5985164"/>
              <a:gd name="connsiteY159" fmla="*/ 3503221 h 5771408"/>
              <a:gd name="connsiteX160" fmla="*/ 629392 w 5985164"/>
              <a:gd name="connsiteY160" fmla="*/ 3610099 h 5771408"/>
              <a:gd name="connsiteX161" fmla="*/ 593766 w 5985164"/>
              <a:gd name="connsiteY161" fmla="*/ 3633849 h 5771408"/>
              <a:gd name="connsiteX162" fmla="*/ 558140 w 5985164"/>
              <a:gd name="connsiteY162" fmla="*/ 3669475 h 5771408"/>
              <a:gd name="connsiteX163" fmla="*/ 522514 w 5985164"/>
              <a:gd name="connsiteY163" fmla="*/ 3681351 h 5771408"/>
              <a:gd name="connsiteX164" fmla="*/ 451262 w 5985164"/>
              <a:gd name="connsiteY164" fmla="*/ 3716977 h 5771408"/>
              <a:gd name="connsiteX165" fmla="*/ 427512 w 5985164"/>
              <a:gd name="connsiteY165" fmla="*/ 3538847 h 5771408"/>
              <a:gd name="connsiteX166" fmla="*/ 403761 w 5985164"/>
              <a:gd name="connsiteY166" fmla="*/ 3336966 h 5771408"/>
              <a:gd name="connsiteX167" fmla="*/ 380010 w 5985164"/>
              <a:gd name="connsiteY167" fmla="*/ 3265714 h 5771408"/>
              <a:gd name="connsiteX168" fmla="*/ 368135 w 5985164"/>
              <a:gd name="connsiteY168" fmla="*/ 3230088 h 5771408"/>
              <a:gd name="connsiteX169" fmla="*/ 332509 w 5985164"/>
              <a:gd name="connsiteY169" fmla="*/ 3206338 h 5771408"/>
              <a:gd name="connsiteX170" fmla="*/ 308759 w 5985164"/>
              <a:gd name="connsiteY170" fmla="*/ 3170712 h 5771408"/>
              <a:gd name="connsiteX171" fmla="*/ 273133 w 5985164"/>
              <a:gd name="connsiteY171" fmla="*/ 3146961 h 5771408"/>
              <a:gd name="connsiteX172" fmla="*/ 225631 w 5985164"/>
              <a:gd name="connsiteY172" fmla="*/ 3075709 h 5771408"/>
              <a:gd name="connsiteX173" fmla="*/ 201881 w 5985164"/>
              <a:gd name="connsiteY173" fmla="*/ 3040083 h 5771408"/>
              <a:gd name="connsiteX174" fmla="*/ 178130 w 5985164"/>
              <a:gd name="connsiteY174" fmla="*/ 3004457 h 5771408"/>
              <a:gd name="connsiteX175" fmla="*/ 154379 w 5985164"/>
              <a:gd name="connsiteY175" fmla="*/ 2933205 h 5771408"/>
              <a:gd name="connsiteX176" fmla="*/ 47501 w 5985164"/>
              <a:gd name="connsiteY176" fmla="*/ 2850078 h 5771408"/>
              <a:gd name="connsiteX177" fmla="*/ 23751 w 5985164"/>
              <a:gd name="connsiteY177" fmla="*/ 2814452 h 5771408"/>
              <a:gd name="connsiteX178" fmla="*/ 0 w 5985164"/>
              <a:gd name="connsiteY178" fmla="*/ 2731325 h 5771408"/>
              <a:gd name="connsiteX179" fmla="*/ 11875 w 5985164"/>
              <a:gd name="connsiteY179" fmla="*/ 2481943 h 5771408"/>
              <a:gd name="connsiteX180" fmla="*/ 59377 w 5985164"/>
              <a:gd name="connsiteY180" fmla="*/ 2375065 h 5771408"/>
              <a:gd name="connsiteX181" fmla="*/ 130629 w 5985164"/>
              <a:gd name="connsiteY181" fmla="*/ 2303813 h 5771408"/>
              <a:gd name="connsiteX182" fmla="*/ 178130 w 5985164"/>
              <a:gd name="connsiteY182" fmla="*/ 2232561 h 5771408"/>
              <a:gd name="connsiteX183" fmla="*/ 201881 w 5985164"/>
              <a:gd name="connsiteY183" fmla="*/ 2196935 h 5771408"/>
              <a:gd name="connsiteX184" fmla="*/ 237507 w 5985164"/>
              <a:gd name="connsiteY184" fmla="*/ 2173184 h 5771408"/>
              <a:gd name="connsiteX185" fmla="*/ 296883 w 5985164"/>
              <a:gd name="connsiteY185" fmla="*/ 2101932 h 5771408"/>
              <a:gd name="connsiteX186" fmla="*/ 332509 w 5985164"/>
              <a:gd name="connsiteY186" fmla="*/ 2078182 h 5771408"/>
              <a:gd name="connsiteX187" fmla="*/ 415636 w 5985164"/>
              <a:gd name="connsiteY187" fmla="*/ 1971304 h 5771408"/>
              <a:gd name="connsiteX188" fmla="*/ 451262 w 5985164"/>
              <a:gd name="connsiteY188" fmla="*/ 1900052 h 5771408"/>
              <a:gd name="connsiteX189" fmla="*/ 463138 w 5985164"/>
              <a:gd name="connsiteY189" fmla="*/ 1864426 h 5771408"/>
              <a:gd name="connsiteX190" fmla="*/ 486888 w 5985164"/>
              <a:gd name="connsiteY190" fmla="*/ 1816925 h 5771408"/>
              <a:gd name="connsiteX191" fmla="*/ 534390 w 5985164"/>
              <a:gd name="connsiteY191" fmla="*/ 1710047 h 5771408"/>
              <a:gd name="connsiteX192" fmla="*/ 558140 w 5985164"/>
              <a:gd name="connsiteY192" fmla="*/ 1448790 h 5771408"/>
              <a:gd name="connsiteX193" fmla="*/ 605642 w 5985164"/>
              <a:gd name="connsiteY193" fmla="*/ 1389413 h 5771408"/>
              <a:gd name="connsiteX194" fmla="*/ 641268 w 5985164"/>
              <a:gd name="connsiteY194" fmla="*/ 1425039 h 5771408"/>
              <a:gd name="connsiteX195" fmla="*/ 712520 w 5985164"/>
              <a:gd name="connsiteY195" fmla="*/ 1472540 h 5771408"/>
              <a:gd name="connsiteX196" fmla="*/ 748146 w 5985164"/>
              <a:gd name="connsiteY196" fmla="*/ 1543792 h 5771408"/>
              <a:gd name="connsiteX197" fmla="*/ 783772 w 5985164"/>
              <a:gd name="connsiteY197" fmla="*/ 1555667 h 5771408"/>
              <a:gd name="connsiteX198" fmla="*/ 890649 w 5985164"/>
              <a:gd name="connsiteY198" fmla="*/ 1626919 h 5771408"/>
              <a:gd name="connsiteX199" fmla="*/ 926275 w 5985164"/>
              <a:gd name="connsiteY199" fmla="*/ 1650670 h 5771408"/>
              <a:gd name="connsiteX200" fmla="*/ 997527 w 5985164"/>
              <a:gd name="connsiteY200" fmla="*/ 1674421 h 5771408"/>
              <a:gd name="connsiteX201" fmla="*/ 1033153 w 5985164"/>
              <a:gd name="connsiteY201" fmla="*/ 1710047 h 5771408"/>
              <a:gd name="connsiteX202" fmla="*/ 1080655 w 5985164"/>
              <a:gd name="connsiteY202" fmla="*/ 1781299 h 5771408"/>
              <a:gd name="connsiteX203" fmla="*/ 1068779 w 5985164"/>
              <a:gd name="connsiteY203" fmla="*/ 1721922 h 5771408"/>
              <a:gd name="connsiteX204" fmla="*/ 1056904 w 5985164"/>
              <a:gd name="connsiteY204" fmla="*/ 1674421 h 5771408"/>
              <a:gd name="connsiteX205" fmla="*/ 1068779 w 5985164"/>
              <a:gd name="connsiteY205" fmla="*/ 1555667 h 5771408"/>
              <a:gd name="connsiteX206" fmla="*/ 1092530 w 5985164"/>
              <a:gd name="connsiteY206" fmla="*/ 1484415 h 5771408"/>
              <a:gd name="connsiteX207" fmla="*/ 1163782 w 5985164"/>
              <a:gd name="connsiteY207" fmla="*/ 1413164 h 5771408"/>
              <a:gd name="connsiteX208" fmla="*/ 1235034 w 5985164"/>
              <a:gd name="connsiteY208" fmla="*/ 1389413 h 5771408"/>
              <a:gd name="connsiteX209" fmla="*/ 1318161 w 5985164"/>
              <a:gd name="connsiteY209" fmla="*/ 1365662 h 5771408"/>
              <a:gd name="connsiteX210" fmla="*/ 1353787 w 5985164"/>
              <a:gd name="connsiteY210" fmla="*/ 1330036 h 5771408"/>
              <a:gd name="connsiteX211" fmla="*/ 1425039 w 5985164"/>
              <a:gd name="connsiteY211" fmla="*/ 1294410 h 5771408"/>
              <a:gd name="connsiteX212" fmla="*/ 1531917 w 5985164"/>
              <a:gd name="connsiteY212" fmla="*/ 1199408 h 5771408"/>
              <a:gd name="connsiteX213" fmla="*/ 1567543 w 5985164"/>
              <a:gd name="connsiteY213" fmla="*/ 1128156 h 5771408"/>
              <a:gd name="connsiteX214" fmla="*/ 1615044 w 5985164"/>
              <a:gd name="connsiteY214" fmla="*/ 1056904 h 5771408"/>
              <a:gd name="connsiteX215" fmla="*/ 1638795 w 5985164"/>
              <a:gd name="connsiteY215" fmla="*/ 985652 h 5771408"/>
              <a:gd name="connsiteX216" fmla="*/ 1650670 w 5985164"/>
              <a:gd name="connsiteY216" fmla="*/ 950026 h 5771408"/>
              <a:gd name="connsiteX217" fmla="*/ 1662546 w 5985164"/>
              <a:gd name="connsiteY217" fmla="*/ 890649 h 5771408"/>
              <a:gd name="connsiteX218" fmla="*/ 1674421 w 5985164"/>
              <a:gd name="connsiteY218" fmla="*/ 855023 h 5771408"/>
              <a:gd name="connsiteX219" fmla="*/ 1698172 w 5985164"/>
              <a:gd name="connsiteY219" fmla="*/ 712519 h 5771408"/>
              <a:gd name="connsiteX220" fmla="*/ 1721922 w 5985164"/>
              <a:gd name="connsiteY220" fmla="*/ 581891 h 5771408"/>
              <a:gd name="connsiteX221" fmla="*/ 1733797 w 5985164"/>
              <a:gd name="connsiteY221" fmla="*/ 522514 h 5771408"/>
              <a:gd name="connsiteX222" fmla="*/ 1757548 w 5985164"/>
              <a:gd name="connsiteY222" fmla="*/ 344384 h 5771408"/>
              <a:gd name="connsiteX223" fmla="*/ 1769423 w 5985164"/>
              <a:gd name="connsiteY223" fmla="*/ 308758 h 5771408"/>
              <a:gd name="connsiteX224" fmla="*/ 1816925 w 5985164"/>
              <a:gd name="connsiteY224" fmla="*/ 237506 h 5771408"/>
              <a:gd name="connsiteX225" fmla="*/ 1864426 w 5985164"/>
              <a:gd name="connsiteY225" fmla="*/ 178130 h 5771408"/>
              <a:gd name="connsiteX226" fmla="*/ 1888177 w 5985164"/>
              <a:gd name="connsiteY226" fmla="*/ 142504 h 5771408"/>
              <a:gd name="connsiteX227" fmla="*/ 1959429 w 5985164"/>
              <a:gd name="connsiteY227" fmla="*/ 106878 h 5771408"/>
              <a:gd name="connsiteX228" fmla="*/ 1995055 w 5985164"/>
              <a:gd name="connsiteY228" fmla="*/ 83127 h 5771408"/>
              <a:gd name="connsiteX229" fmla="*/ 2066307 w 5985164"/>
              <a:gd name="connsiteY229" fmla="*/ 11875 h 5771408"/>
              <a:gd name="connsiteX230" fmla="*/ 2101933 w 5985164"/>
              <a:gd name="connsiteY230" fmla="*/ 0 h 5771408"/>
              <a:gd name="connsiteX231" fmla="*/ 2137559 w 5985164"/>
              <a:gd name="connsiteY231" fmla="*/ 35626 h 5771408"/>
              <a:gd name="connsiteX232" fmla="*/ 2173184 w 5985164"/>
              <a:gd name="connsiteY232" fmla="*/ 47501 h 5771408"/>
              <a:gd name="connsiteX233" fmla="*/ 2208810 w 5985164"/>
              <a:gd name="connsiteY233" fmla="*/ 71252 h 5771408"/>
              <a:gd name="connsiteX234" fmla="*/ 2268187 w 5985164"/>
              <a:gd name="connsiteY234" fmla="*/ 130628 h 5771408"/>
              <a:gd name="connsiteX235" fmla="*/ 2375065 w 5985164"/>
              <a:gd name="connsiteY235" fmla="*/ 213756 h 5771408"/>
              <a:gd name="connsiteX236" fmla="*/ 2410691 w 5985164"/>
              <a:gd name="connsiteY236" fmla="*/ 237506 h 5771408"/>
              <a:gd name="connsiteX237" fmla="*/ 2493818 w 5985164"/>
              <a:gd name="connsiteY237" fmla="*/ 273132 h 5771408"/>
              <a:gd name="connsiteX238" fmla="*/ 2529444 w 5985164"/>
              <a:gd name="connsiteY238" fmla="*/ 285008 h 5771408"/>
              <a:gd name="connsiteX239" fmla="*/ 2600696 w 5985164"/>
              <a:gd name="connsiteY239" fmla="*/ 332509 h 5771408"/>
              <a:gd name="connsiteX240" fmla="*/ 2636322 w 5985164"/>
              <a:gd name="connsiteY240" fmla="*/ 356260 h 5771408"/>
              <a:gd name="connsiteX241" fmla="*/ 2671948 w 5985164"/>
              <a:gd name="connsiteY241" fmla="*/ 368135 h 5771408"/>
              <a:gd name="connsiteX242" fmla="*/ 2885704 w 5985164"/>
              <a:gd name="connsiteY242" fmla="*/ 510639 h 5771408"/>
              <a:gd name="connsiteX243" fmla="*/ 2956956 w 5985164"/>
              <a:gd name="connsiteY243" fmla="*/ 558140 h 5771408"/>
              <a:gd name="connsiteX244" fmla="*/ 2992582 w 5985164"/>
              <a:gd name="connsiteY244" fmla="*/ 581891 h 5771408"/>
              <a:gd name="connsiteX245" fmla="*/ 3028208 w 5985164"/>
              <a:gd name="connsiteY245" fmla="*/ 593766 h 5771408"/>
              <a:gd name="connsiteX246" fmla="*/ 3051959 w 5985164"/>
              <a:gd name="connsiteY246" fmla="*/ 629392 h 5771408"/>
              <a:gd name="connsiteX247" fmla="*/ 3087584 w 5985164"/>
              <a:gd name="connsiteY247" fmla="*/ 653143 h 5771408"/>
              <a:gd name="connsiteX248" fmla="*/ 3111335 w 5985164"/>
              <a:gd name="connsiteY248" fmla="*/ 676893 h 577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985164" h="5771408">
                <a:moveTo>
                  <a:pt x="3040083" y="712519"/>
                </a:moveTo>
                <a:cubicBezTo>
                  <a:pt x="3059875" y="696685"/>
                  <a:pt x="3084925" y="685783"/>
                  <a:pt x="3099460" y="665018"/>
                </a:cubicBezTo>
                <a:cubicBezTo>
                  <a:pt x="3186020" y="541361"/>
                  <a:pt x="3069145" y="629810"/>
                  <a:pt x="3158836" y="570015"/>
                </a:cubicBezTo>
                <a:cubicBezTo>
                  <a:pt x="3198421" y="510640"/>
                  <a:pt x="3170713" y="542305"/>
                  <a:pt x="3253839" y="486888"/>
                </a:cubicBezTo>
                <a:lnTo>
                  <a:pt x="3289465" y="463138"/>
                </a:lnTo>
                <a:cubicBezTo>
                  <a:pt x="3297382" y="451263"/>
                  <a:pt x="3301113" y="435076"/>
                  <a:pt x="3313216" y="427512"/>
                </a:cubicBezTo>
                <a:cubicBezTo>
                  <a:pt x="3334446" y="414243"/>
                  <a:pt x="3359919" y="408671"/>
                  <a:pt x="3384468" y="403761"/>
                </a:cubicBezTo>
                <a:cubicBezTo>
                  <a:pt x="3494453" y="381764"/>
                  <a:pt x="3423720" y="393434"/>
                  <a:pt x="3598223" y="380010"/>
                </a:cubicBezTo>
                <a:cubicBezTo>
                  <a:pt x="3632121" y="373231"/>
                  <a:pt x="3671561" y="366322"/>
                  <a:pt x="3705101" y="356260"/>
                </a:cubicBezTo>
                <a:cubicBezTo>
                  <a:pt x="3729081" y="349066"/>
                  <a:pt x="3776353" y="332509"/>
                  <a:pt x="3776353" y="332509"/>
                </a:cubicBezTo>
                <a:lnTo>
                  <a:pt x="3918857" y="237506"/>
                </a:lnTo>
                <a:cubicBezTo>
                  <a:pt x="3930732" y="229589"/>
                  <a:pt x="3940943" y="218270"/>
                  <a:pt x="3954483" y="213756"/>
                </a:cubicBezTo>
                <a:cubicBezTo>
                  <a:pt x="4044030" y="183905"/>
                  <a:pt x="3933652" y="224172"/>
                  <a:pt x="4025735" y="178130"/>
                </a:cubicBezTo>
                <a:cubicBezTo>
                  <a:pt x="4036931" y="172532"/>
                  <a:pt x="4050419" y="172333"/>
                  <a:pt x="4061361" y="166254"/>
                </a:cubicBezTo>
                <a:cubicBezTo>
                  <a:pt x="4086314" y="152391"/>
                  <a:pt x="4108862" y="134587"/>
                  <a:pt x="4132613" y="118753"/>
                </a:cubicBezTo>
                <a:cubicBezTo>
                  <a:pt x="4144488" y="110836"/>
                  <a:pt x="4154699" y="99517"/>
                  <a:pt x="4168239" y="95003"/>
                </a:cubicBezTo>
                <a:cubicBezTo>
                  <a:pt x="4257786" y="65152"/>
                  <a:pt x="4147408" y="105419"/>
                  <a:pt x="4239491" y="59377"/>
                </a:cubicBezTo>
                <a:cubicBezTo>
                  <a:pt x="4250687" y="53779"/>
                  <a:pt x="4263921" y="53099"/>
                  <a:pt x="4275117" y="47501"/>
                </a:cubicBezTo>
                <a:cubicBezTo>
                  <a:pt x="4367200" y="1459"/>
                  <a:pt x="4256822" y="41726"/>
                  <a:pt x="4346369" y="11875"/>
                </a:cubicBezTo>
                <a:cubicBezTo>
                  <a:pt x="4377704" y="19709"/>
                  <a:pt x="4406535" y="21259"/>
                  <a:pt x="4429496" y="47501"/>
                </a:cubicBezTo>
                <a:cubicBezTo>
                  <a:pt x="4541381" y="175370"/>
                  <a:pt x="4442780" y="71413"/>
                  <a:pt x="4488873" y="154379"/>
                </a:cubicBezTo>
                <a:cubicBezTo>
                  <a:pt x="4502736" y="179332"/>
                  <a:pt x="4520540" y="201880"/>
                  <a:pt x="4536374" y="225631"/>
                </a:cubicBezTo>
                <a:lnTo>
                  <a:pt x="4607626" y="332509"/>
                </a:lnTo>
                <a:lnTo>
                  <a:pt x="4631377" y="368135"/>
                </a:lnTo>
                <a:cubicBezTo>
                  <a:pt x="4635335" y="380010"/>
                  <a:pt x="4639813" y="391725"/>
                  <a:pt x="4643252" y="403761"/>
                </a:cubicBezTo>
                <a:cubicBezTo>
                  <a:pt x="4647736" y="419454"/>
                  <a:pt x="4650437" y="435629"/>
                  <a:pt x="4655127" y="451262"/>
                </a:cubicBezTo>
                <a:cubicBezTo>
                  <a:pt x="4662321" y="475242"/>
                  <a:pt x="4678878" y="522514"/>
                  <a:pt x="4678878" y="522514"/>
                </a:cubicBezTo>
                <a:cubicBezTo>
                  <a:pt x="4695958" y="659155"/>
                  <a:pt x="4695136" y="601181"/>
                  <a:pt x="4678878" y="771896"/>
                </a:cubicBezTo>
                <a:cubicBezTo>
                  <a:pt x="4669926" y="865894"/>
                  <a:pt x="4675340" y="841889"/>
                  <a:pt x="4655127" y="902525"/>
                </a:cubicBezTo>
                <a:cubicBezTo>
                  <a:pt x="4645160" y="962327"/>
                  <a:pt x="4639230" y="1009590"/>
                  <a:pt x="4619501" y="1068779"/>
                </a:cubicBezTo>
                <a:cubicBezTo>
                  <a:pt x="4615543" y="1080654"/>
                  <a:pt x="4610341" y="1092185"/>
                  <a:pt x="4607626" y="1104405"/>
                </a:cubicBezTo>
                <a:cubicBezTo>
                  <a:pt x="4602403" y="1127910"/>
                  <a:pt x="4600473" y="1152046"/>
                  <a:pt x="4595751" y="1175657"/>
                </a:cubicBezTo>
                <a:cubicBezTo>
                  <a:pt x="4592550" y="1191661"/>
                  <a:pt x="4587834" y="1207324"/>
                  <a:pt x="4583875" y="1223158"/>
                </a:cubicBezTo>
                <a:cubicBezTo>
                  <a:pt x="4587834" y="1306285"/>
                  <a:pt x="4586561" y="1389827"/>
                  <a:pt x="4595751" y="1472540"/>
                </a:cubicBezTo>
                <a:cubicBezTo>
                  <a:pt x="4598516" y="1497422"/>
                  <a:pt x="4615385" y="1519097"/>
                  <a:pt x="4619501" y="1543792"/>
                </a:cubicBezTo>
                <a:lnTo>
                  <a:pt x="4631377" y="1615044"/>
                </a:lnTo>
                <a:cubicBezTo>
                  <a:pt x="4627418" y="1638795"/>
                  <a:pt x="4619501" y="1662218"/>
                  <a:pt x="4619501" y="1686296"/>
                </a:cubicBezTo>
                <a:cubicBezTo>
                  <a:pt x="4619501" y="1725585"/>
                  <a:pt x="4630746" y="1787112"/>
                  <a:pt x="4643252" y="1828800"/>
                </a:cubicBezTo>
                <a:cubicBezTo>
                  <a:pt x="4650446" y="1852780"/>
                  <a:pt x="4667003" y="1900052"/>
                  <a:pt x="4667003" y="1900052"/>
                </a:cubicBezTo>
                <a:cubicBezTo>
                  <a:pt x="4670961" y="1935678"/>
                  <a:pt x="4673809" y="1971445"/>
                  <a:pt x="4678878" y="2006930"/>
                </a:cubicBezTo>
                <a:cubicBezTo>
                  <a:pt x="4681732" y="2026911"/>
                  <a:pt x="4690753" y="2046122"/>
                  <a:pt x="4690753" y="2066306"/>
                </a:cubicBezTo>
                <a:cubicBezTo>
                  <a:pt x="4690753" y="2165346"/>
                  <a:pt x="4685692" y="2264384"/>
                  <a:pt x="4678878" y="2363190"/>
                </a:cubicBezTo>
                <a:cubicBezTo>
                  <a:pt x="4677190" y="2387664"/>
                  <a:pt x="4662023" y="2422183"/>
                  <a:pt x="4655127" y="2446317"/>
                </a:cubicBezTo>
                <a:cubicBezTo>
                  <a:pt x="4640956" y="2495915"/>
                  <a:pt x="4640707" y="2509088"/>
                  <a:pt x="4631377" y="2565070"/>
                </a:cubicBezTo>
                <a:cubicBezTo>
                  <a:pt x="4635335" y="2596738"/>
                  <a:pt x="4624950" y="2633928"/>
                  <a:pt x="4643252" y="2660073"/>
                </a:cubicBezTo>
                <a:cubicBezTo>
                  <a:pt x="4657609" y="2680583"/>
                  <a:pt x="4690753" y="2675906"/>
                  <a:pt x="4714504" y="2683823"/>
                </a:cubicBezTo>
                <a:cubicBezTo>
                  <a:pt x="4726379" y="2687781"/>
                  <a:pt x="4737783" y="2693641"/>
                  <a:pt x="4750130" y="2695699"/>
                </a:cubicBezTo>
                <a:cubicBezTo>
                  <a:pt x="4876185" y="2716708"/>
                  <a:pt x="4797365" y="2705859"/>
                  <a:pt x="4987636" y="2719449"/>
                </a:cubicBezTo>
                <a:cubicBezTo>
                  <a:pt x="5027221" y="2715491"/>
                  <a:pt x="5067289" y="2714905"/>
                  <a:pt x="5106390" y="2707574"/>
                </a:cubicBezTo>
                <a:cubicBezTo>
                  <a:pt x="5130997" y="2702960"/>
                  <a:pt x="5153891" y="2691740"/>
                  <a:pt x="5177642" y="2683823"/>
                </a:cubicBezTo>
                <a:lnTo>
                  <a:pt x="5248894" y="2660073"/>
                </a:lnTo>
                <a:lnTo>
                  <a:pt x="5320146" y="2636322"/>
                </a:lnTo>
                <a:lnTo>
                  <a:pt x="5355772" y="2624447"/>
                </a:lnTo>
                <a:lnTo>
                  <a:pt x="5427023" y="2576945"/>
                </a:lnTo>
                <a:cubicBezTo>
                  <a:pt x="5438898" y="2569028"/>
                  <a:pt x="5449109" y="2557709"/>
                  <a:pt x="5462649" y="2553195"/>
                </a:cubicBezTo>
                <a:cubicBezTo>
                  <a:pt x="5474524" y="2549236"/>
                  <a:pt x="5487079" y="2546917"/>
                  <a:pt x="5498275" y="2541319"/>
                </a:cubicBezTo>
                <a:cubicBezTo>
                  <a:pt x="5511040" y="2534936"/>
                  <a:pt x="5520859" y="2523365"/>
                  <a:pt x="5533901" y="2517569"/>
                </a:cubicBezTo>
                <a:cubicBezTo>
                  <a:pt x="5533916" y="2517562"/>
                  <a:pt x="5622958" y="2487883"/>
                  <a:pt x="5640779" y="2481943"/>
                </a:cubicBezTo>
                <a:lnTo>
                  <a:pt x="5676405" y="2470067"/>
                </a:lnTo>
                <a:cubicBezTo>
                  <a:pt x="5697587" y="2472715"/>
                  <a:pt x="5784200" y="2469159"/>
                  <a:pt x="5807034" y="2505693"/>
                </a:cubicBezTo>
                <a:cubicBezTo>
                  <a:pt x="5820303" y="2526923"/>
                  <a:pt x="5830784" y="2576945"/>
                  <a:pt x="5830784" y="2576945"/>
                </a:cubicBezTo>
                <a:cubicBezTo>
                  <a:pt x="5826826" y="2588820"/>
                  <a:pt x="5824507" y="2601375"/>
                  <a:pt x="5818909" y="2612571"/>
                </a:cubicBezTo>
                <a:cubicBezTo>
                  <a:pt x="5812526" y="2625337"/>
                  <a:pt x="5795687" y="2633935"/>
                  <a:pt x="5795159" y="2648197"/>
                </a:cubicBezTo>
                <a:cubicBezTo>
                  <a:pt x="5791640" y="2743217"/>
                  <a:pt x="5802037" y="2838251"/>
                  <a:pt x="5807034" y="2933205"/>
                </a:cubicBezTo>
                <a:cubicBezTo>
                  <a:pt x="5808062" y="2952744"/>
                  <a:pt x="5823177" y="3177640"/>
                  <a:pt x="5830784" y="3218213"/>
                </a:cubicBezTo>
                <a:cubicBezTo>
                  <a:pt x="5839682" y="3265671"/>
                  <a:pt x="5856024" y="3283549"/>
                  <a:pt x="5866410" y="3325091"/>
                </a:cubicBezTo>
                <a:cubicBezTo>
                  <a:pt x="5870369" y="3340925"/>
                  <a:pt x="5873596" y="3356959"/>
                  <a:pt x="5878286" y="3372592"/>
                </a:cubicBezTo>
                <a:cubicBezTo>
                  <a:pt x="5878311" y="3372677"/>
                  <a:pt x="5907960" y="3461615"/>
                  <a:pt x="5913912" y="3479470"/>
                </a:cubicBezTo>
                <a:lnTo>
                  <a:pt x="5949538" y="3586348"/>
                </a:lnTo>
                <a:cubicBezTo>
                  <a:pt x="5953496" y="3598223"/>
                  <a:pt x="5954469" y="3611559"/>
                  <a:pt x="5961413" y="3621974"/>
                </a:cubicBezTo>
                <a:lnTo>
                  <a:pt x="5985164" y="3657600"/>
                </a:lnTo>
                <a:cubicBezTo>
                  <a:pt x="5981205" y="3677392"/>
                  <a:pt x="5983302" y="3699452"/>
                  <a:pt x="5973288" y="3716977"/>
                </a:cubicBezTo>
                <a:cubicBezTo>
                  <a:pt x="5960005" y="3740222"/>
                  <a:pt x="5875470" y="3761458"/>
                  <a:pt x="5866410" y="3764478"/>
                </a:cubicBezTo>
                <a:lnTo>
                  <a:pt x="5795159" y="3788228"/>
                </a:lnTo>
                <a:cubicBezTo>
                  <a:pt x="5783284" y="3792187"/>
                  <a:pt x="5769949" y="3793161"/>
                  <a:pt x="5759533" y="3800104"/>
                </a:cubicBezTo>
                <a:cubicBezTo>
                  <a:pt x="5713491" y="3830797"/>
                  <a:pt x="5737447" y="3819340"/>
                  <a:pt x="5688281" y="3835730"/>
                </a:cubicBezTo>
                <a:cubicBezTo>
                  <a:pt x="5660920" y="3831170"/>
                  <a:pt x="5610635" y="3826595"/>
                  <a:pt x="5581403" y="3811979"/>
                </a:cubicBezTo>
                <a:cubicBezTo>
                  <a:pt x="5568637" y="3805596"/>
                  <a:pt x="5558819" y="3794025"/>
                  <a:pt x="5545777" y="3788228"/>
                </a:cubicBezTo>
                <a:cubicBezTo>
                  <a:pt x="5522899" y="3778060"/>
                  <a:pt x="5498276" y="3772395"/>
                  <a:pt x="5474525" y="3764478"/>
                </a:cubicBezTo>
                <a:lnTo>
                  <a:pt x="5438899" y="3752603"/>
                </a:lnTo>
                <a:cubicBezTo>
                  <a:pt x="5427024" y="3748644"/>
                  <a:pt x="5415417" y="3743763"/>
                  <a:pt x="5403273" y="3740727"/>
                </a:cubicBezTo>
                <a:cubicBezTo>
                  <a:pt x="5387439" y="3736769"/>
                  <a:pt x="5372041" y="3730153"/>
                  <a:pt x="5355772" y="3728852"/>
                </a:cubicBezTo>
                <a:cubicBezTo>
                  <a:pt x="5272815" y="3722216"/>
                  <a:pt x="5189459" y="3722012"/>
                  <a:pt x="5106390" y="3716977"/>
                </a:cubicBezTo>
                <a:cubicBezTo>
                  <a:pt x="5058811" y="3714093"/>
                  <a:pt x="5011387" y="3709060"/>
                  <a:pt x="4963886" y="3705101"/>
                </a:cubicBezTo>
                <a:cubicBezTo>
                  <a:pt x="4898595" y="3710542"/>
                  <a:pt x="4833665" y="3692819"/>
                  <a:pt x="4785756" y="3740727"/>
                </a:cubicBezTo>
                <a:cubicBezTo>
                  <a:pt x="4775664" y="3750819"/>
                  <a:pt x="4769922" y="3764478"/>
                  <a:pt x="4762005" y="3776353"/>
                </a:cubicBezTo>
                <a:cubicBezTo>
                  <a:pt x="4758047" y="3788228"/>
                  <a:pt x="4755728" y="3800783"/>
                  <a:pt x="4750130" y="3811979"/>
                </a:cubicBezTo>
                <a:cubicBezTo>
                  <a:pt x="4724508" y="3863224"/>
                  <a:pt x="4726444" y="3829501"/>
                  <a:pt x="4714504" y="3883231"/>
                </a:cubicBezTo>
                <a:cubicBezTo>
                  <a:pt x="4704194" y="3929627"/>
                  <a:pt x="4698866" y="3991637"/>
                  <a:pt x="4690753" y="4037610"/>
                </a:cubicBezTo>
                <a:cubicBezTo>
                  <a:pt x="4683738" y="4077364"/>
                  <a:pt x="4674920" y="4116779"/>
                  <a:pt x="4667003" y="4156364"/>
                </a:cubicBezTo>
                <a:cubicBezTo>
                  <a:pt x="4650221" y="4240276"/>
                  <a:pt x="4661505" y="4196609"/>
                  <a:pt x="4631377" y="4286992"/>
                </a:cubicBezTo>
                <a:lnTo>
                  <a:pt x="4619501" y="4322618"/>
                </a:lnTo>
                <a:cubicBezTo>
                  <a:pt x="4586603" y="4684508"/>
                  <a:pt x="4636114" y="4110308"/>
                  <a:pt x="4595751" y="4857008"/>
                </a:cubicBezTo>
                <a:cubicBezTo>
                  <a:pt x="4595075" y="4869508"/>
                  <a:pt x="4587169" y="4880557"/>
                  <a:pt x="4583875" y="4892634"/>
                </a:cubicBezTo>
                <a:cubicBezTo>
                  <a:pt x="4556391" y="4993406"/>
                  <a:pt x="4562122" y="4973660"/>
                  <a:pt x="4548249" y="5070764"/>
                </a:cubicBezTo>
                <a:cubicBezTo>
                  <a:pt x="4544291" y="5130140"/>
                  <a:pt x="4541119" y="5189574"/>
                  <a:pt x="4536374" y="5248893"/>
                </a:cubicBezTo>
                <a:cubicBezTo>
                  <a:pt x="4533202" y="5288548"/>
                  <a:pt x="4527803" y="5328002"/>
                  <a:pt x="4524499" y="5367647"/>
                </a:cubicBezTo>
                <a:cubicBezTo>
                  <a:pt x="4519885" y="5423014"/>
                  <a:pt x="4518759" y="5478682"/>
                  <a:pt x="4512623" y="5533901"/>
                </a:cubicBezTo>
                <a:cubicBezTo>
                  <a:pt x="4509631" y="5560828"/>
                  <a:pt x="4482970" y="5634734"/>
                  <a:pt x="4476997" y="5652654"/>
                </a:cubicBezTo>
                <a:cubicBezTo>
                  <a:pt x="4466540" y="5684024"/>
                  <a:pt x="4448248" y="5749322"/>
                  <a:pt x="4417621" y="5759532"/>
                </a:cubicBezTo>
                <a:lnTo>
                  <a:pt x="4381995" y="5771408"/>
                </a:lnTo>
                <a:cubicBezTo>
                  <a:pt x="4358528" y="5763585"/>
                  <a:pt x="4327484" y="5756708"/>
                  <a:pt x="4310743" y="5735782"/>
                </a:cubicBezTo>
                <a:cubicBezTo>
                  <a:pt x="4302923" y="5726007"/>
                  <a:pt x="4309054" y="5707432"/>
                  <a:pt x="4298868" y="5700156"/>
                </a:cubicBezTo>
                <a:cubicBezTo>
                  <a:pt x="4298864" y="5700153"/>
                  <a:pt x="4209805" y="5670469"/>
                  <a:pt x="4191990" y="5664530"/>
                </a:cubicBezTo>
                <a:lnTo>
                  <a:pt x="4156364" y="5652654"/>
                </a:lnTo>
                <a:cubicBezTo>
                  <a:pt x="4148447" y="5640779"/>
                  <a:pt x="4138996" y="5629794"/>
                  <a:pt x="4132613" y="5617028"/>
                </a:cubicBezTo>
                <a:cubicBezTo>
                  <a:pt x="4127015" y="5605832"/>
                  <a:pt x="4128558" y="5591177"/>
                  <a:pt x="4120738" y="5581403"/>
                </a:cubicBezTo>
                <a:cubicBezTo>
                  <a:pt x="4111822" y="5570258"/>
                  <a:pt x="4096987" y="5565569"/>
                  <a:pt x="4085112" y="5557652"/>
                </a:cubicBezTo>
                <a:cubicBezTo>
                  <a:pt x="4077195" y="5533901"/>
                  <a:pt x="4065477" y="5511095"/>
                  <a:pt x="4061361" y="5486400"/>
                </a:cubicBezTo>
                <a:cubicBezTo>
                  <a:pt x="4057403" y="5462649"/>
                  <a:pt x="4057100" y="5437991"/>
                  <a:pt x="4049486" y="5415148"/>
                </a:cubicBezTo>
                <a:cubicBezTo>
                  <a:pt x="4044973" y="5401608"/>
                  <a:pt x="4033652" y="5391397"/>
                  <a:pt x="4025735" y="5379522"/>
                </a:cubicBezTo>
                <a:cubicBezTo>
                  <a:pt x="4004367" y="5080367"/>
                  <a:pt x="4005487" y="5170098"/>
                  <a:pt x="4025735" y="4714504"/>
                </a:cubicBezTo>
                <a:cubicBezTo>
                  <a:pt x="4026291" y="4701999"/>
                  <a:pt x="4034171" y="4690914"/>
                  <a:pt x="4037610" y="4678878"/>
                </a:cubicBezTo>
                <a:cubicBezTo>
                  <a:pt x="4042094" y="4663185"/>
                  <a:pt x="4045527" y="4647211"/>
                  <a:pt x="4049486" y="4631377"/>
                </a:cubicBezTo>
                <a:cubicBezTo>
                  <a:pt x="4053444" y="4587834"/>
                  <a:pt x="4055178" y="4544031"/>
                  <a:pt x="4061361" y="4500748"/>
                </a:cubicBezTo>
                <a:cubicBezTo>
                  <a:pt x="4063131" y="4488356"/>
                  <a:pt x="4071990" y="4477578"/>
                  <a:pt x="4073236" y="4465122"/>
                </a:cubicBezTo>
                <a:cubicBezTo>
                  <a:pt x="4079944" y="4398047"/>
                  <a:pt x="4079272" y="4330398"/>
                  <a:pt x="4085112" y="4263241"/>
                </a:cubicBezTo>
                <a:cubicBezTo>
                  <a:pt x="4088547" y="4223739"/>
                  <a:pt x="4117542" y="4095610"/>
                  <a:pt x="4120738" y="4073236"/>
                </a:cubicBezTo>
                <a:cubicBezTo>
                  <a:pt x="4137682" y="3954624"/>
                  <a:pt x="4129522" y="4017928"/>
                  <a:pt x="4144488" y="3883231"/>
                </a:cubicBezTo>
                <a:cubicBezTo>
                  <a:pt x="4140530" y="3839688"/>
                  <a:pt x="4140211" y="3795660"/>
                  <a:pt x="4132613" y="3752603"/>
                </a:cubicBezTo>
                <a:cubicBezTo>
                  <a:pt x="4128262" y="3727949"/>
                  <a:pt x="4129693" y="3695238"/>
                  <a:pt x="4108862" y="3681351"/>
                </a:cubicBezTo>
                <a:lnTo>
                  <a:pt x="4073236" y="3657600"/>
                </a:lnTo>
                <a:cubicBezTo>
                  <a:pt x="4065319" y="3645725"/>
                  <a:pt x="4060631" y="3630890"/>
                  <a:pt x="4049486" y="3621974"/>
                </a:cubicBezTo>
                <a:cubicBezTo>
                  <a:pt x="4037316" y="3612238"/>
                  <a:pt x="3957437" y="3598814"/>
                  <a:pt x="3954483" y="3598223"/>
                </a:cubicBezTo>
                <a:cubicBezTo>
                  <a:pt x="3810121" y="3627097"/>
                  <a:pt x="4005540" y="3590358"/>
                  <a:pt x="3752603" y="3621974"/>
                </a:cubicBezTo>
                <a:cubicBezTo>
                  <a:pt x="3723883" y="3625564"/>
                  <a:pt x="3654520" y="3650710"/>
                  <a:pt x="3633849" y="3657600"/>
                </a:cubicBezTo>
                <a:lnTo>
                  <a:pt x="3526972" y="3693226"/>
                </a:lnTo>
                <a:lnTo>
                  <a:pt x="3491346" y="3705101"/>
                </a:lnTo>
                <a:cubicBezTo>
                  <a:pt x="3479471" y="3713018"/>
                  <a:pt x="3468762" y="3723055"/>
                  <a:pt x="3455720" y="3728852"/>
                </a:cubicBezTo>
                <a:cubicBezTo>
                  <a:pt x="3391660" y="3757324"/>
                  <a:pt x="3371523" y="3753681"/>
                  <a:pt x="3301340" y="3764478"/>
                </a:cubicBezTo>
                <a:cubicBezTo>
                  <a:pt x="3277542" y="3768139"/>
                  <a:pt x="3253699" y="3771631"/>
                  <a:pt x="3230088" y="3776353"/>
                </a:cubicBezTo>
                <a:cubicBezTo>
                  <a:pt x="3214084" y="3779554"/>
                  <a:pt x="3198841" y="3786750"/>
                  <a:pt x="3182587" y="3788228"/>
                </a:cubicBezTo>
                <a:cubicBezTo>
                  <a:pt x="3111518" y="3794689"/>
                  <a:pt x="3040083" y="3796145"/>
                  <a:pt x="2968831" y="3800104"/>
                </a:cubicBezTo>
                <a:cubicBezTo>
                  <a:pt x="2865912" y="3796145"/>
                  <a:pt x="2762824" y="3795314"/>
                  <a:pt x="2660073" y="3788228"/>
                </a:cubicBezTo>
                <a:cubicBezTo>
                  <a:pt x="2647585" y="3787367"/>
                  <a:pt x="2634862" y="3783297"/>
                  <a:pt x="2624447" y="3776353"/>
                </a:cubicBezTo>
                <a:cubicBezTo>
                  <a:pt x="2610473" y="3767037"/>
                  <a:pt x="2601723" y="3751478"/>
                  <a:pt x="2588821" y="3740727"/>
                </a:cubicBezTo>
                <a:cubicBezTo>
                  <a:pt x="2577857" y="3731590"/>
                  <a:pt x="2564159" y="3726114"/>
                  <a:pt x="2553195" y="3716977"/>
                </a:cubicBezTo>
                <a:cubicBezTo>
                  <a:pt x="2540293" y="3706226"/>
                  <a:pt x="2530826" y="3691662"/>
                  <a:pt x="2517569" y="3681351"/>
                </a:cubicBezTo>
                <a:cubicBezTo>
                  <a:pt x="2495037" y="3663826"/>
                  <a:pt x="2470068" y="3649683"/>
                  <a:pt x="2446317" y="3633849"/>
                </a:cubicBezTo>
                <a:lnTo>
                  <a:pt x="2410691" y="3610099"/>
                </a:lnTo>
                <a:cubicBezTo>
                  <a:pt x="2394857" y="3586348"/>
                  <a:pt x="2386941" y="3554681"/>
                  <a:pt x="2363190" y="3538847"/>
                </a:cubicBezTo>
                <a:cubicBezTo>
                  <a:pt x="2274737" y="3479878"/>
                  <a:pt x="2383374" y="3555667"/>
                  <a:pt x="2291938" y="3479470"/>
                </a:cubicBezTo>
                <a:cubicBezTo>
                  <a:pt x="2280974" y="3470333"/>
                  <a:pt x="2269354" y="3461516"/>
                  <a:pt x="2256312" y="3455719"/>
                </a:cubicBezTo>
                <a:cubicBezTo>
                  <a:pt x="2233434" y="3445551"/>
                  <a:pt x="2185060" y="3431969"/>
                  <a:pt x="2185060" y="3431969"/>
                </a:cubicBezTo>
                <a:cubicBezTo>
                  <a:pt x="2161309" y="3416135"/>
                  <a:pt x="2140888" y="3393493"/>
                  <a:pt x="2113808" y="3384467"/>
                </a:cubicBezTo>
                <a:lnTo>
                  <a:pt x="2042556" y="3360717"/>
                </a:lnTo>
                <a:cubicBezTo>
                  <a:pt x="2030681" y="3356759"/>
                  <a:pt x="2019322" y="3350611"/>
                  <a:pt x="2006930" y="3348841"/>
                </a:cubicBezTo>
                <a:cubicBezTo>
                  <a:pt x="1892210" y="3332453"/>
                  <a:pt x="1951577" y="3340438"/>
                  <a:pt x="1828800" y="3325091"/>
                </a:cubicBezTo>
                <a:cubicBezTo>
                  <a:pt x="1812966" y="3321132"/>
                  <a:pt x="1797357" y="3316135"/>
                  <a:pt x="1781299" y="3313215"/>
                </a:cubicBezTo>
                <a:cubicBezTo>
                  <a:pt x="1753760" y="3308208"/>
                  <a:pt x="1725446" y="3307634"/>
                  <a:pt x="1698172" y="3301340"/>
                </a:cubicBezTo>
                <a:cubicBezTo>
                  <a:pt x="1673778" y="3295711"/>
                  <a:pt x="1626920" y="3277590"/>
                  <a:pt x="1626920" y="3277590"/>
                </a:cubicBezTo>
                <a:cubicBezTo>
                  <a:pt x="1484416" y="3281548"/>
                  <a:pt x="1341780" y="3282164"/>
                  <a:pt x="1199408" y="3289465"/>
                </a:cubicBezTo>
                <a:cubicBezTo>
                  <a:pt x="1186907" y="3290106"/>
                  <a:pt x="1175926" y="3298304"/>
                  <a:pt x="1163782" y="3301340"/>
                </a:cubicBezTo>
                <a:cubicBezTo>
                  <a:pt x="1144200" y="3306235"/>
                  <a:pt x="1123878" y="3307904"/>
                  <a:pt x="1104405" y="3313215"/>
                </a:cubicBezTo>
                <a:cubicBezTo>
                  <a:pt x="1080252" y="3319802"/>
                  <a:pt x="1057702" y="3332056"/>
                  <a:pt x="1033153" y="3336966"/>
                </a:cubicBezTo>
                <a:lnTo>
                  <a:pt x="973777" y="3348841"/>
                </a:lnTo>
                <a:cubicBezTo>
                  <a:pt x="934971" y="3355897"/>
                  <a:pt x="882247" y="3362817"/>
                  <a:pt x="843148" y="3372592"/>
                </a:cubicBezTo>
                <a:cubicBezTo>
                  <a:pt x="831004" y="3375628"/>
                  <a:pt x="819397" y="3380509"/>
                  <a:pt x="807522" y="3384467"/>
                </a:cubicBezTo>
                <a:cubicBezTo>
                  <a:pt x="783771" y="3400301"/>
                  <a:pt x="752104" y="3408218"/>
                  <a:pt x="736270" y="3431969"/>
                </a:cubicBezTo>
                <a:lnTo>
                  <a:pt x="688769" y="3503221"/>
                </a:lnTo>
                <a:cubicBezTo>
                  <a:pt x="676394" y="3540346"/>
                  <a:pt x="664394" y="3586765"/>
                  <a:pt x="629392" y="3610099"/>
                </a:cubicBezTo>
                <a:cubicBezTo>
                  <a:pt x="617517" y="3618016"/>
                  <a:pt x="604730" y="3624712"/>
                  <a:pt x="593766" y="3633849"/>
                </a:cubicBezTo>
                <a:cubicBezTo>
                  <a:pt x="580864" y="3644600"/>
                  <a:pt x="572114" y="3660159"/>
                  <a:pt x="558140" y="3669475"/>
                </a:cubicBezTo>
                <a:cubicBezTo>
                  <a:pt x="547725" y="3676419"/>
                  <a:pt x="533710" y="3675753"/>
                  <a:pt x="522514" y="3681351"/>
                </a:cubicBezTo>
                <a:cubicBezTo>
                  <a:pt x="430431" y="3727393"/>
                  <a:pt x="540809" y="3687126"/>
                  <a:pt x="451262" y="3716977"/>
                </a:cubicBezTo>
                <a:cubicBezTo>
                  <a:pt x="423890" y="3634858"/>
                  <a:pt x="442042" y="3698671"/>
                  <a:pt x="427512" y="3538847"/>
                </a:cubicBezTo>
                <a:cubicBezTo>
                  <a:pt x="425001" y="3511228"/>
                  <a:pt x="412713" y="3375758"/>
                  <a:pt x="403761" y="3336966"/>
                </a:cubicBezTo>
                <a:cubicBezTo>
                  <a:pt x="398132" y="3312572"/>
                  <a:pt x="387927" y="3289465"/>
                  <a:pt x="380010" y="3265714"/>
                </a:cubicBezTo>
                <a:cubicBezTo>
                  <a:pt x="376052" y="3253839"/>
                  <a:pt x="378550" y="3237031"/>
                  <a:pt x="368135" y="3230088"/>
                </a:cubicBezTo>
                <a:lnTo>
                  <a:pt x="332509" y="3206338"/>
                </a:lnTo>
                <a:cubicBezTo>
                  <a:pt x="324592" y="3194463"/>
                  <a:pt x="318851" y="3180804"/>
                  <a:pt x="308759" y="3170712"/>
                </a:cubicBezTo>
                <a:cubicBezTo>
                  <a:pt x="298667" y="3160620"/>
                  <a:pt x="282531" y="3157702"/>
                  <a:pt x="273133" y="3146961"/>
                </a:cubicBezTo>
                <a:cubicBezTo>
                  <a:pt x="254336" y="3125479"/>
                  <a:pt x="241465" y="3099460"/>
                  <a:pt x="225631" y="3075709"/>
                </a:cubicBezTo>
                <a:lnTo>
                  <a:pt x="201881" y="3040083"/>
                </a:lnTo>
                <a:lnTo>
                  <a:pt x="178130" y="3004457"/>
                </a:lnTo>
                <a:cubicBezTo>
                  <a:pt x="170213" y="2980706"/>
                  <a:pt x="175210" y="2947092"/>
                  <a:pt x="154379" y="2933205"/>
                </a:cubicBezTo>
                <a:cubicBezTo>
                  <a:pt x="104727" y="2900104"/>
                  <a:pt x="82382" y="2891935"/>
                  <a:pt x="47501" y="2850078"/>
                </a:cubicBezTo>
                <a:cubicBezTo>
                  <a:pt x="38364" y="2839114"/>
                  <a:pt x="30134" y="2827217"/>
                  <a:pt x="23751" y="2814452"/>
                </a:cubicBezTo>
                <a:cubicBezTo>
                  <a:pt x="15231" y="2797411"/>
                  <a:pt x="3806" y="2746551"/>
                  <a:pt x="0" y="2731325"/>
                </a:cubicBezTo>
                <a:cubicBezTo>
                  <a:pt x="3958" y="2648198"/>
                  <a:pt x="2685" y="2564656"/>
                  <a:pt x="11875" y="2481943"/>
                </a:cubicBezTo>
                <a:cubicBezTo>
                  <a:pt x="15461" y="2449671"/>
                  <a:pt x="35808" y="2401580"/>
                  <a:pt x="59377" y="2375065"/>
                </a:cubicBezTo>
                <a:cubicBezTo>
                  <a:pt x="81692" y="2349961"/>
                  <a:pt x="111998" y="2331760"/>
                  <a:pt x="130629" y="2303813"/>
                </a:cubicBezTo>
                <a:lnTo>
                  <a:pt x="178130" y="2232561"/>
                </a:lnTo>
                <a:cubicBezTo>
                  <a:pt x="186047" y="2220686"/>
                  <a:pt x="190006" y="2204852"/>
                  <a:pt x="201881" y="2196935"/>
                </a:cubicBezTo>
                <a:lnTo>
                  <a:pt x="237507" y="2173184"/>
                </a:lnTo>
                <a:cubicBezTo>
                  <a:pt x="260860" y="2138154"/>
                  <a:pt x="262594" y="2130506"/>
                  <a:pt x="296883" y="2101932"/>
                </a:cubicBezTo>
                <a:cubicBezTo>
                  <a:pt x="307847" y="2092795"/>
                  <a:pt x="320634" y="2086099"/>
                  <a:pt x="332509" y="2078182"/>
                </a:cubicBezTo>
                <a:cubicBezTo>
                  <a:pt x="389326" y="1992956"/>
                  <a:pt x="359826" y="2027114"/>
                  <a:pt x="415636" y="1971304"/>
                </a:cubicBezTo>
                <a:cubicBezTo>
                  <a:pt x="445487" y="1881757"/>
                  <a:pt x="405220" y="1992135"/>
                  <a:pt x="451262" y="1900052"/>
                </a:cubicBezTo>
                <a:cubicBezTo>
                  <a:pt x="456860" y="1888856"/>
                  <a:pt x="458207" y="1875932"/>
                  <a:pt x="463138" y="1864426"/>
                </a:cubicBezTo>
                <a:cubicBezTo>
                  <a:pt x="470111" y="1848155"/>
                  <a:pt x="480313" y="1833361"/>
                  <a:pt x="486888" y="1816925"/>
                </a:cubicBezTo>
                <a:cubicBezTo>
                  <a:pt x="529283" y="1710938"/>
                  <a:pt x="488696" y="1778587"/>
                  <a:pt x="534390" y="1710047"/>
                </a:cubicBezTo>
                <a:cubicBezTo>
                  <a:pt x="571919" y="1597457"/>
                  <a:pt x="534547" y="1720101"/>
                  <a:pt x="558140" y="1448790"/>
                </a:cubicBezTo>
                <a:cubicBezTo>
                  <a:pt x="563036" y="1392483"/>
                  <a:pt x="562214" y="1403889"/>
                  <a:pt x="605642" y="1389413"/>
                </a:cubicBezTo>
                <a:cubicBezTo>
                  <a:pt x="617517" y="1401288"/>
                  <a:pt x="628011" y="1414728"/>
                  <a:pt x="641268" y="1425039"/>
                </a:cubicBezTo>
                <a:cubicBezTo>
                  <a:pt x="663800" y="1442564"/>
                  <a:pt x="712520" y="1472540"/>
                  <a:pt x="712520" y="1472540"/>
                </a:cubicBezTo>
                <a:cubicBezTo>
                  <a:pt x="720343" y="1496010"/>
                  <a:pt x="727217" y="1527049"/>
                  <a:pt x="748146" y="1543792"/>
                </a:cubicBezTo>
                <a:cubicBezTo>
                  <a:pt x="757921" y="1551612"/>
                  <a:pt x="771897" y="1551709"/>
                  <a:pt x="783772" y="1555667"/>
                </a:cubicBezTo>
                <a:lnTo>
                  <a:pt x="890649" y="1626919"/>
                </a:lnTo>
                <a:cubicBezTo>
                  <a:pt x="902524" y="1634836"/>
                  <a:pt x="912735" y="1646157"/>
                  <a:pt x="926275" y="1650670"/>
                </a:cubicBezTo>
                <a:lnTo>
                  <a:pt x="997527" y="1674421"/>
                </a:lnTo>
                <a:cubicBezTo>
                  <a:pt x="1009402" y="1686296"/>
                  <a:pt x="1022842" y="1696790"/>
                  <a:pt x="1033153" y="1710047"/>
                </a:cubicBezTo>
                <a:cubicBezTo>
                  <a:pt x="1050678" y="1732579"/>
                  <a:pt x="1080655" y="1781299"/>
                  <a:pt x="1080655" y="1781299"/>
                </a:cubicBezTo>
                <a:cubicBezTo>
                  <a:pt x="1076696" y="1761507"/>
                  <a:pt x="1073158" y="1741626"/>
                  <a:pt x="1068779" y="1721922"/>
                </a:cubicBezTo>
                <a:cubicBezTo>
                  <a:pt x="1065238" y="1705990"/>
                  <a:pt x="1056904" y="1690742"/>
                  <a:pt x="1056904" y="1674421"/>
                </a:cubicBezTo>
                <a:cubicBezTo>
                  <a:pt x="1056904" y="1634639"/>
                  <a:pt x="1061448" y="1594768"/>
                  <a:pt x="1068779" y="1555667"/>
                </a:cubicBezTo>
                <a:cubicBezTo>
                  <a:pt x="1073393" y="1531060"/>
                  <a:pt x="1074827" y="1502118"/>
                  <a:pt x="1092530" y="1484415"/>
                </a:cubicBezTo>
                <a:cubicBezTo>
                  <a:pt x="1116281" y="1460665"/>
                  <a:pt x="1131917" y="1423786"/>
                  <a:pt x="1163782" y="1413164"/>
                </a:cubicBezTo>
                <a:cubicBezTo>
                  <a:pt x="1187533" y="1405247"/>
                  <a:pt x="1210746" y="1395485"/>
                  <a:pt x="1235034" y="1389413"/>
                </a:cubicBezTo>
                <a:cubicBezTo>
                  <a:pt x="1294679" y="1374502"/>
                  <a:pt x="1267052" y="1382699"/>
                  <a:pt x="1318161" y="1365662"/>
                </a:cubicBezTo>
                <a:cubicBezTo>
                  <a:pt x="1330036" y="1353787"/>
                  <a:pt x="1339813" y="1339352"/>
                  <a:pt x="1353787" y="1330036"/>
                </a:cubicBezTo>
                <a:cubicBezTo>
                  <a:pt x="1436323" y="1275013"/>
                  <a:pt x="1340950" y="1369156"/>
                  <a:pt x="1425039" y="1294410"/>
                </a:cubicBezTo>
                <a:cubicBezTo>
                  <a:pt x="1547050" y="1185956"/>
                  <a:pt x="1451063" y="1253309"/>
                  <a:pt x="1531917" y="1199408"/>
                </a:cubicBezTo>
                <a:cubicBezTo>
                  <a:pt x="1637348" y="1041264"/>
                  <a:pt x="1485607" y="1275642"/>
                  <a:pt x="1567543" y="1128156"/>
                </a:cubicBezTo>
                <a:cubicBezTo>
                  <a:pt x="1581405" y="1103203"/>
                  <a:pt x="1606017" y="1083984"/>
                  <a:pt x="1615044" y="1056904"/>
                </a:cubicBezTo>
                <a:lnTo>
                  <a:pt x="1638795" y="985652"/>
                </a:lnTo>
                <a:cubicBezTo>
                  <a:pt x="1642753" y="973777"/>
                  <a:pt x="1648215" y="962301"/>
                  <a:pt x="1650670" y="950026"/>
                </a:cubicBezTo>
                <a:cubicBezTo>
                  <a:pt x="1654629" y="930234"/>
                  <a:pt x="1657651" y="910231"/>
                  <a:pt x="1662546" y="890649"/>
                </a:cubicBezTo>
                <a:cubicBezTo>
                  <a:pt x="1665582" y="878505"/>
                  <a:pt x="1671966" y="867298"/>
                  <a:pt x="1674421" y="855023"/>
                </a:cubicBezTo>
                <a:cubicBezTo>
                  <a:pt x="1683865" y="807802"/>
                  <a:pt x="1686493" y="759238"/>
                  <a:pt x="1698172" y="712519"/>
                </a:cubicBezTo>
                <a:cubicBezTo>
                  <a:pt x="1720970" y="621324"/>
                  <a:pt x="1700648" y="709540"/>
                  <a:pt x="1721922" y="581891"/>
                </a:cubicBezTo>
                <a:cubicBezTo>
                  <a:pt x="1725240" y="561981"/>
                  <a:pt x="1731129" y="542521"/>
                  <a:pt x="1733797" y="522514"/>
                </a:cubicBezTo>
                <a:cubicBezTo>
                  <a:pt x="1746516" y="427121"/>
                  <a:pt x="1738463" y="420728"/>
                  <a:pt x="1757548" y="344384"/>
                </a:cubicBezTo>
                <a:cubicBezTo>
                  <a:pt x="1760584" y="332240"/>
                  <a:pt x="1763344" y="319700"/>
                  <a:pt x="1769423" y="308758"/>
                </a:cubicBezTo>
                <a:cubicBezTo>
                  <a:pt x="1783286" y="283805"/>
                  <a:pt x="1816925" y="237506"/>
                  <a:pt x="1816925" y="237506"/>
                </a:cubicBezTo>
                <a:cubicBezTo>
                  <a:pt x="1840043" y="168150"/>
                  <a:pt x="1810711" y="231844"/>
                  <a:pt x="1864426" y="178130"/>
                </a:cubicBezTo>
                <a:cubicBezTo>
                  <a:pt x="1874518" y="168038"/>
                  <a:pt x="1878085" y="152596"/>
                  <a:pt x="1888177" y="142504"/>
                </a:cubicBezTo>
                <a:cubicBezTo>
                  <a:pt x="1911199" y="119482"/>
                  <a:pt x="1930452" y="116537"/>
                  <a:pt x="1959429" y="106878"/>
                </a:cubicBezTo>
                <a:cubicBezTo>
                  <a:pt x="1971304" y="98961"/>
                  <a:pt x="1984388" y="92609"/>
                  <a:pt x="1995055" y="83127"/>
                </a:cubicBezTo>
                <a:cubicBezTo>
                  <a:pt x="2020159" y="60812"/>
                  <a:pt x="2034442" y="22496"/>
                  <a:pt x="2066307" y="11875"/>
                </a:cubicBezTo>
                <a:lnTo>
                  <a:pt x="2101933" y="0"/>
                </a:lnTo>
                <a:cubicBezTo>
                  <a:pt x="2113808" y="11875"/>
                  <a:pt x="2123585" y="26310"/>
                  <a:pt x="2137559" y="35626"/>
                </a:cubicBezTo>
                <a:cubicBezTo>
                  <a:pt x="2147974" y="42569"/>
                  <a:pt x="2161988" y="41903"/>
                  <a:pt x="2173184" y="47501"/>
                </a:cubicBezTo>
                <a:cubicBezTo>
                  <a:pt x="2185950" y="53884"/>
                  <a:pt x="2196935" y="63335"/>
                  <a:pt x="2208810" y="71252"/>
                </a:cubicBezTo>
                <a:cubicBezTo>
                  <a:pt x="2252354" y="136568"/>
                  <a:pt x="2208809" y="81147"/>
                  <a:pt x="2268187" y="130628"/>
                </a:cubicBezTo>
                <a:cubicBezTo>
                  <a:pt x="2379811" y="223647"/>
                  <a:pt x="2194974" y="93695"/>
                  <a:pt x="2375065" y="213756"/>
                </a:cubicBezTo>
                <a:cubicBezTo>
                  <a:pt x="2386940" y="221673"/>
                  <a:pt x="2397151" y="232992"/>
                  <a:pt x="2410691" y="237506"/>
                </a:cubicBezTo>
                <a:cubicBezTo>
                  <a:pt x="2494241" y="265357"/>
                  <a:pt x="2391097" y="229109"/>
                  <a:pt x="2493818" y="273132"/>
                </a:cubicBezTo>
                <a:cubicBezTo>
                  <a:pt x="2505324" y="278063"/>
                  <a:pt x="2518502" y="278929"/>
                  <a:pt x="2529444" y="285008"/>
                </a:cubicBezTo>
                <a:cubicBezTo>
                  <a:pt x="2554397" y="298871"/>
                  <a:pt x="2576945" y="316675"/>
                  <a:pt x="2600696" y="332509"/>
                </a:cubicBezTo>
                <a:cubicBezTo>
                  <a:pt x="2612571" y="340426"/>
                  <a:pt x="2622782" y="351747"/>
                  <a:pt x="2636322" y="356260"/>
                </a:cubicBezTo>
                <a:lnTo>
                  <a:pt x="2671948" y="368135"/>
                </a:lnTo>
                <a:lnTo>
                  <a:pt x="2885704" y="510639"/>
                </a:lnTo>
                <a:lnTo>
                  <a:pt x="2956956" y="558140"/>
                </a:lnTo>
                <a:cubicBezTo>
                  <a:pt x="2968831" y="566057"/>
                  <a:pt x="2979042" y="577378"/>
                  <a:pt x="2992582" y="581891"/>
                </a:cubicBezTo>
                <a:lnTo>
                  <a:pt x="3028208" y="593766"/>
                </a:lnTo>
                <a:cubicBezTo>
                  <a:pt x="3036125" y="605641"/>
                  <a:pt x="3041867" y="619300"/>
                  <a:pt x="3051959" y="629392"/>
                </a:cubicBezTo>
                <a:cubicBezTo>
                  <a:pt x="3062051" y="639484"/>
                  <a:pt x="3076439" y="644227"/>
                  <a:pt x="3087584" y="653143"/>
                </a:cubicBezTo>
                <a:cubicBezTo>
                  <a:pt x="3096327" y="660137"/>
                  <a:pt x="3103418" y="668976"/>
                  <a:pt x="3111335" y="67689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417458" y="4346369"/>
            <a:ext cx="4230251" cy="2185060"/>
          </a:xfrm>
          <a:custGeom>
            <a:avLst/>
            <a:gdLst>
              <a:gd name="connsiteX0" fmla="*/ 560776 w 4230251"/>
              <a:gd name="connsiteY0" fmla="*/ 0 h 2185060"/>
              <a:gd name="connsiteX1" fmla="*/ 525150 w 4230251"/>
              <a:gd name="connsiteY1" fmla="*/ 130628 h 2185060"/>
              <a:gd name="connsiteX2" fmla="*/ 489524 w 4230251"/>
              <a:gd name="connsiteY2" fmla="*/ 237506 h 2185060"/>
              <a:gd name="connsiteX3" fmla="*/ 477648 w 4230251"/>
              <a:gd name="connsiteY3" fmla="*/ 273132 h 2185060"/>
              <a:gd name="connsiteX4" fmla="*/ 430147 w 4230251"/>
              <a:gd name="connsiteY4" fmla="*/ 344384 h 2185060"/>
              <a:gd name="connsiteX5" fmla="*/ 382646 w 4230251"/>
              <a:gd name="connsiteY5" fmla="*/ 415636 h 2185060"/>
              <a:gd name="connsiteX6" fmla="*/ 358895 w 4230251"/>
              <a:gd name="connsiteY6" fmla="*/ 451262 h 2185060"/>
              <a:gd name="connsiteX7" fmla="*/ 323269 w 4230251"/>
              <a:gd name="connsiteY7" fmla="*/ 475013 h 2185060"/>
              <a:gd name="connsiteX8" fmla="*/ 311394 w 4230251"/>
              <a:gd name="connsiteY8" fmla="*/ 510639 h 2185060"/>
              <a:gd name="connsiteX9" fmla="*/ 240142 w 4230251"/>
              <a:gd name="connsiteY9" fmla="*/ 558140 h 2185060"/>
              <a:gd name="connsiteX10" fmla="*/ 216391 w 4230251"/>
              <a:gd name="connsiteY10" fmla="*/ 593766 h 2185060"/>
              <a:gd name="connsiteX11" fmla="*/ 180765 w 4230251"/>
              <a:gd name="connsiteY11" fmla="*/ 617517 h 2185060"/>
              <a:gd name="connsiteX12" fmla="*/ 133264 w 4230251"/>
              <a:gd name="connsiteY12" fmla="*/ 688769 h 2185060"/>
              <a:gd name="connsiteX13" fmla="*/ 97638 w 4230251"/>
              <a:gd name="connsiteY13" fmla="*/ 724395 h 2185060"/>
              <a:gd name="connsiteX14" fmla="*/ 50137 w 4230251"/>
              <a:gd name="connsiteY14" fmla="*/ 795647 h 2185060"/>
              <a:gd name="connsiteX15" fmla="*/ 26386 w 4230251"/>
              <a:gd name="connsiteY15" fmla="*/ 831273 h 2185060"/>
              <a:gd name="connsiteX16" fmla="*/ 14511 w 4230251"/>
              <a:gd name="connsiteY16" fmla="*/ 1033153 h 2185060"/>
              <a:gd name="connsiteX17" fmla="*/ 26386 w 4230251"/>
              <a:gd name="connsiteY17" fmla="*/ 1068779 h 2185060"/>
              <a:gd name="connsiteX18" fmla="*/ 62012 w 4230251"/>
              <a:gd name="connsiteY18" fmla="*/ 1092530 h 2185060"/>
              <a:gd name="connsiteX19" fmla="*/ 121389 w 4230251"/>
              <a:gd name="connsiteY19" fmla="*/ 1151906 h 2185060"/>
              <a:gd name="connsiteX20" fmla="*/ 192641 w 4230251"/>
              <a:gd name="connsiteY20" fmla="*/ 1211283 h 2185060"/>
              <a:gd name="connsiteX21" fmla="*/ 275768 w 4230251"/>
              <a:gd name="connsiteY21" fmla="*/ 1306286 h 2185060"/>
              <a:gd name="connsiteX22" fmla="*/ 335145 w 4230251"/>
              <a:gd name="connsiteY22" fmla="*/ 1365662 h 2185060"/>
              <a:gd name="connsiteX23" fmla="*/ 370771 w 4230251"/>
              <a:gd name="connsiteY23" fmla="*/ 1401288 h 2185060"/>
              <a:gd name="connsiteX24" fmla="*/ 442023 w 4230251"/>
              <a:gd name="connsiteY24" fmla="*/ 1436914 h 2185060"/>
              <a:gd name="connsiteX25" fmla="*/ 513274 w 4230251"/>
              <a:gd name="connsiteY25" fmla="*/ 1472540 h 2185060"/>
              <a:gd name="connsiteX26" fmla="*/ 584526 w 4230251"/>
              <a:gd name="connsiteY26" fmla="*/ 1508166 h 2185060"/>
              <a:gd name="connsiteX27" fmla="*/ 620152 w 4230251"/>
              <a:gd name="connsiteY27" fmla="*/ 1531917 h 2185060"/>
              <a:gd name="connsiteX28" fmla="*/ 655778 w 4230251"/>
              <a:gd name="connsiteY28" fmla="*/ 1543792 h 2185060"/>
              <a:gd name="connsiteX29" fmla="*/ 727030 w 4230251"/>
              <a:gd name="connsiteY29" fmla="*/ 1591293 h 2185060"/>
              <a:gd name="connsiteX30" fmla="*/ 762656 w 4230251"/>
              <a:gd name="connsiteY30" fmla="*/ 1615044 h 2185060"/>
              <a:gd name="connsiteX31" fmla="*/ 798282 w 4230251"/>
              <a:gd name="connsiteY31" fmla="*/ 1626919 h 2185060"/>
              <a:gd name="connsiteX32" fmla="*/ 869534 w 4230251"/>
              <a:gd name="connsiteY32" fmla="*/ 1662545 h 2185060"/>
              <a:gd name="connsiteX33" fmla="*/ 940786 w 4230251"/>
              <a:gd name="connsiteY33" fmla="*/ 1698171 h 2185060"/>
              <a:gd name="connsiteX34" fmla="*/ 1012038 w 4230251"/>
              <a:gd name="connsiteY34" fmla="*/ 1745673 h 2185060"/>
              <a:gd name="connsiteX35" fmla="*/ 1083290 w 4230251"/>
              <a:gd name="connsiteY35" fmla="*/ 1769423 h 2185060"/>
              <a:gd name="connsiteX36" fmla="*/ 1142667 w 4230251"/>
              <a:gd name="connsiteY36" fmla="*/ 1781299 h 2185060"/>
              <a:gd name="connsiteX37" fmla="*/ 1213919 w 4230251"/>
              <a:gd name="connsiteY37" fmla="*/ 1805049 h 2185060"/>
              <a:gd name="connsiteX38" fmla="*/ 1249545 w 4230251"/>
              <a:gd name="connsiteY38" fmla="*/ 1816925 h 2185060"/>
              <a:gd name="connsiteX39" fmla="*/ 1297046 w 4230251"/>
              <a:gd name="connsiteY39" fmla="*/ 1828800 h 2185060"/>
              <a:gd name="connsiteX40" fmla="*/ 1368298 w 4230251"/>
              <a:gd name="connsiteY40" fmla="*/ 1852550 h 2185060"/>
              <a:gd name="connsiteX41" fmla="*/ 1439550 w 4230251"/>
              <a:gd name="connsiteY41" fmla="*/ 1864426 h 2185060"/>
              <a:gd name="connsiteX42" fmla="*/ 1510802 w 4230251"/>
              <a:gd name="connsiteY42" fmla="*/ 1888176 h 2185060"/>
              <a:gd name="connsiteX43" fmla="*/ 1688932 w 4230251"/>
              <a:gd name="connsiteY43" fmla="*/ 1947553 h 2185060"/>
              <a:gd name="connsiteX44" fmla="*/ 1760184 w 4230251"/>
              <a:gd name="connsiteY44" fmla="*/ 1971304 h 2185060"/>
              <a:gd name="connsiteX45" fmla="*/ 1795810 w 4230251"/>
              <a:gd name="connsiteY45" fmla="*/ 1983179 h 2185060"/>
              <a:gd name="connsiteX46" fmla="*/ 1902687 w 4230251"/>
              <a:gd name="connsiteY46" fmla="*/ 1995054 h 2185060"/>
              <a:gd name="connsiteX47" fmla="*/ 2021441 w 4230251"/>
              <a:gd name="connsiteY47" fmla="*/ 2030680 h 2185060"/>
              <a:gd name="connsiteX48" fmla="*/ 2092693 w 4230251"/>
              <a:gd name="connsiteY48" fmla="*/ 2054431 h 2185060"/>
              <a:gd name="connsiteX49" fmla="*/ 2140194 w 4230251"/>
              <a:gd name="connsiteY49" fmla="*/ 2066306 h 2185060"/>
              <a:gd name="connsiteX50" fmla="*/ 2175820 w 4230251"/>
              <a:gd name="connsiteY50" fmla="*/ 2078182 h 2185060"/>
              <a:gd name="connsiteX51" fmla="*/ 2270823 w 4230251"/>
              <a:gd name="connsiteY51" fmla="*/ 2101932 h 2185060"/>
              <a:gd name="connsiteX52" fmla="*/ 2318324 w 4230251"/>
              <a:gd name="connsiteY52" fmla="*/ 2113808 h 2185060"/>
              <a:gd name="connsiteX53" fmla="*/ 2377700 w 4230251"/>
              <a:gd name="connsiteY53" fmla="*/ 2125683 h 2185060"/>
              <a:gd name="connsiteX54" fmla="*/ 2615207 w 4230251"/>
              <a:gd name="connsiteY54" fmla="*/ 2149434 h 2185060"/>
              <a:gd name="connsiteX55" fmla="*/ 2674584 w 4230251"/>
              <a:gd name="connsiteY55" fmla="*/ 2161309 h 2185060"/>
              <a:gd name="connsiteX56" fmla="*/ 2912090 w 4230251"/>
              <a:gd name="connsiteY56" fmla="*/ 2185060 h 2185060"/>
              <a:gd name="connsiteX57" fmla="*/ 3351477 w 4230251"/>
              <a:gd name="connsiteY57" fmla="*/ 2173184 h 2185060"/>
              <a:gd name="connsiteX58" fmla="*/ 3493981 w 4230251"/>
              <a:gd name="connsiteY58" fmla="*/ 2137558 h 2185060"/>
              <a:gd name="connsiteX59" fmla="*/ 3600859 w 4230251"/>
              <a:gd name="connsiteY59" fmla="*/ 2078182 h 2185060"/>
              <a:gd name="connsiteX60" fmla="*/ 3707737 w 4230251"/>
              <a:gd name="connsiteY60" fmla="*/ 2018805 h 2185060"/>
              <a:gd name="connsiteX61" fmla="*/ 3814615 w 4230251"/>
              <a:gd name="connsiteY61" fmla="*/ 1971304 h 2185060"/>
              <a:gd name="connsiteX62" fmla="*/ 3850241 w 4230251"/>
              <a:gd name="connsiteY62" fmla="*/ 1959428 h 2185060"/>
              <a:gd name="connsiteX63" fmla="*/ 3921493 w 4230251"/>
              <a:gd name="connsiteY63" fmla="*/ 1947553 h 2185060"/>
              <a:gd name="connsiteX64" fmla="*/ 3992745 w 4230251"/>
              <a:gd name="connsiteY64" fmla="*/ 1923802 h 2185060"/>
              <a:gd name="connsiteX65" fmla="*/ 4063997 w 4230251"/>
              <a:gd name="connsiteY65" fmla="*/ 1876301 h 2185060"/>
              <a:gd name="connsiteX66" fmla="*/ 4099623 w 4230251"/>
              <a:gd name="connsiteY66" fmla="*/ 1852550 h 2185060"/>
              <a:gd name="connsiteX67" fmla="*/ 4135248 w 4230251"/>
              <a:gd name="connsiteY67" fmla="*/ 1840675 h 2185060"/>
              <a:gd name="connsiteX68" fmla="*/ 4230251 w 4230251"/>
              <a:gd name="connsiteY68" fmla="*/ 1769423 h 21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30251" h="2185060">
                <a:moveTo>
                  <a:pt x="560776" y="0"/>
                </a:moveTo>
                <a:cubicBezTo>
                  <a:pt x="535039" y="205884"/>
                  <a:pt x="572009" y="25194"/>
                  <a:pt x="525150" y="130628"/>
                </a:cubicBezTo>
                <a:cubicBezTo>
                  <a:pt x="525143" y="130643"/>
                  <a:pt x="495464" y="219685"/>
                  <a:pt x="489524" y="237506"/>
                </a:cubicBezTo>
                <a:cubicBezTo>
                  <a:pt x="485565" y="249381"/>
                  <a:pt x="484592" y="262717"/>
                  <a:pt x="477648" y="273132"/>
                </a:cubicBezTo>
                <a:lnTo>
                  <a:pt x="430147" y="344384"/>
                </a:lnTo>
                <a:lnTo>
                  <a:pt x="382646" y="415636"/>
                </a:lnTo>
                <a:cubicBezTo>
                  <a:pt x="374729" y="427511"/>
                  <a:pt x="370770" y="443345"/>
                  <a:pt x="358895" y="451262"/>
                </a:cubicBezTo>
                <a:lnTo>
                  <a:pt x="323269" y="475013"/>
                </a:lnTo>
                <a:cubicBezTo>
                  <a:pt x="319311" y="486888"/>
                  <a:pt x="320245" y="501788"/>
                  <a:pt x="311394" y="510639"/>
                </a:cubicBezTo>
                <a:cubicBezTo>
                  <a:pt x="291210" y="530823"/>
                  <a:pt x="240142" y="558140"/>
                  <a:pt x="240142" y="558140"/>
                </a:cubicBezTo>
                <a:cubicBezTo>
                  <a:pt x="232225" y="570015"/>
                  <a:pt x="226483" y="583674"/>
                  <a:pt x="216391" y="593766"/>
                </a:cubicBezTo>
                <a:cubicBezTo>
                  <a:pt x="206299" y="603858"/>
                  <a:pt x="190163" y="606776"/>
                  <a:pt x="180765" y="617517"/>
                </a:cubicBezTo>
                <a:cubicBezTo>
                  <a:pt x="161968" y="638999"/>
                  <a:pt x="153448" y="668585"/>
                  <a:pt x="133264" y="688769"/>
                </a:cubicBezTo>
                <a:cubicBezTo>
                  <a:pt x="121389" y="700644"/>
                  <a:pt x="107949" y="711138"/>
                  <a:pt x="97638" y="724395"/>
                </a:cubicBezTo>
                <a:cubicBezTo>
                  <a:pt x="80113" y="746927"/>
                  <a:pt x="65971" y="771896"/>
                  <a:pt x="50137" y="795647"/>
                </a:cubicBezTo>
                <a:lnTo>
                  <a:pt x="26386" y="831273"/>
                </a:lnTo>
                <a:cubicBezTo>
                  <a:pt x="-7951" y="934286"/>
                  <a:pt x="-5287" y="894563"/>
                  <a:pt x="14511" y="1033153"/>
                </a:cubicBezTo>
                <a:cubicBezTo>
                  <a:pt x="16281" y="1045545"/>
                  <a:pt x="18566" y="1059004"/>
                  <a:pt x="26386" y="1068779"/>
                </a:cubicBezTo>
                <a:cubicBezTo>
                  <a:pt x="35302" y="1079924"/>
                  <a:pt x="50137" y="1084613"/>
                  <a:pt x="62012" y="1092530"/>
                </a:cubicBezTo>
                <a:cubicBezTo>
                  <a:pt x="105556" y="1157846"/>
                  <a:pt x="62011" y="1102425"/>
                  <a:pt x="121389" y="1151906"/>
                </a:cubicBezTo>
                <a:cubicBezTo>
                  <a:pt x="212833" y="1228108"/>
                  <a:pt x="104182" y="1152309"/>
                  <a:pt x="192641" y="1211283"/>
                </a:cubicBezTo>
                <a:cubicBezTo>
                  <a:pt x="248059" y="1294410"/>
                  <a:pt x="216391" y="1266701"/>
                  <a:pt x="275768" y="1306286"/>
                </a:cubicBezTo>
                <a:cubicBezTo>
                  <a:pt x="319312" y="1371602"/>
                  <a:pt x="275767" y="1316181"/>
                  <a:pt x="335145" y="1365662"/>
                </a:cubicBezTo>
                <a:cubicBezTo>
                  <a:pt x="348047" y="1376413"/>
                  <a:pt x="357869" y="1390537"/>
                  <a:pt x="370771" y="1401288"/>
                </a:cubicBezTo>
                <a:cubicBezTo>
                  <a:pt x="401466" y="1426867"/>
                  <a:pt x="406316" y="1425012"/>
                  <a:pt x="442023" y="1436914"/>
                </a:cubicBezTo>
                <a:cubicBezTo>
                  <a:pt x="544114" y="1504977"/>
                  <a:pt x="414948" y="1423377"/>
                  <a:pt x="513274" y="1472540"/>
                </a:cubicBezTo>
                <a:cubicBezTo>
                  <a:pt x="605357" y="1518581"/>
                  <a:pt x="494979" y="1478318"/>
                  <a:pt x="584526" y="1508166"/>
                </a:cubicBezTo>
                <a:cubicBezTo>
                  <a:pt x="596401" y="1516083"/>
                  <a:pt x="607386" y="1525534"/>
                  <a:pt x="620152" y="1531917"/>
                </a:cubicBezTo>
                <a:cubicBezTo>
                  <a:pt x="631348" y="1537515"/>
                  <a:pt x="644836" y="1537713"/>
                  <a:pt x="655778" y="1543792"/>
                </a:cubicBezTo>
                <a:cubicBezTo>
                  <a:pt x="680731" y="1557654"/>
                  <a:pt x="703279" y="1575459"/>
                  <a:pt x="727030" y="1591293"/>
                </a:cubicBezTo>
                <a:cubicBezTo>
                  <a:pt x="738905" y="1599210"/>
                  <a:pt x="749116" y="1610531"/>
                  <a:pt x="762656" y="1615044"/>
                </a:cubicBezTo>
                <a:lnTo>
                  <a:pt x="798282" y="1626919"/>
                </a:lnTo>
                <a:cubicBezTo>
                  <a:pt x="900382" y="1694986"/>
                  <a:pt x="771202" y="1613379"/>
                  <a:pt x="869534" y="1662545"/>
                </a:cubicBezTo>
                <a:cubicBezTo>
                  <a:pt x="961617" y="1708586"/>
                  <a:pt x="851239" y="1668323"/>
                  <a:pt x="940786" y="1698171"/>
                </a:cubicBezTo>
                <a:cubicBezTo>
                  <a:pt x="964537" y="1714005"/>
                  <a:pt x="984958" y="1736647"/>
                  <a:pt x="1012038" y="1745673"/>
                </a:cubicBezTo>
                <a:lnTo>
                  <a:pt x="1083290" y="1769423"/>
                </a:lnTo>
                <a:cubicBezTo>
                  <a:pt x="1102439" y="1775806"/>
                  <a:pt x="1123194" y="1775988"/>
                  <a:pt x="1142667" y="1781299"/>
                </a:cubicBezTo>
                <a:cubicBezTo>
                  <a:pt x="1166820" y="1787886"/>
                  <a:pt x="1190168" y="1797132"/>
                  <a:pt x="1213919" y="1805049"/>
                </a:cubicBezTo>
                <a:cubicBezTo>
                  <a:pt x="1225794" y="1809007"/>
                  <a:pt x="1237401" y="1813889"/>
                  <a:pt x="1249545" y="1816925"/>
                </a:cubicBezTo>
                <a:cubicBezTo>
                  <a:pt x="1265379" y="1820883"/>
                  <a:pt x="1281413" y="1824110"/>
                  <a:pt x="1297046" y="1828800"/>
                </a:cubicBezTo>
                <a:cubicBezTo>
                  <a:pt x="1321026" y="1835994"/>
                  <a:pt x="1343603" y="1848434"/>
                  <a:pt x="1368298" y="1852550"/>
                </a:cubicBezTo>
                <a:cubicBezTo>
                  <a:pt x="1392049" y="1856509"/>
                  <a:pt x="1416191" y="1858586"/>
                  <a:pt x="1439550" y="1864426"/>
                </a:cubicBezTo>
                <a:cubicBezTo>
                  <a:pt x="1463838" y="1870498"/>
                  <a:pt x="1487051" y="1880259"/>
                  <a:pt x="1510802" y="1888176"/>
                </a:cubicBezTo>
                <a:lnTo>
                  <a:pt x="1688932" y="1947553"/>
                </a:lnTo>
                <a:lnTo>
                  <a:pt x="1760184" y="1971304"/>
                </a:lnTo>
                <a:cubicBezTo>
                  <a:pt x="1772059" y="1975262"/>
                  <a:pt x="1783369" y="1981797"/>
                  <a:pt x="1795810" y="1983179"/>
                </a:cubicBezTo>
                <a:lnTo>
                  <a:pt x="1902687" y="1995054"/>
                </a:lnTo>
                <a:cubicBezTo>
                  <a:pt x="1974470" y="2013001"/>
                  <a:pt x="1934715" y="2001771"/>
                  <a:pt x="2021441" y="2030680"/>
                </a:cubicBezTo>
                <a:lnTo>
                  <a:pt x="2092693" y="2054431"/>
                </a:lnTo>
                <a:cubicBezTo>
                  <a:pt x="2108527" y="2058389"/>
                  <a:pt x="2124501" y="2061822"/>
                  <a:pt x="2140194" y="2066306"/>
                </a:cubicBezTo>
                <a:cubicBezTo>
                  <a:pt x="2152230" y="2069745"/>
                  <a:pt x="2163743" y="2074888"/>
                  <a:pt x="2175820" y="2078182"/>
                </a:cubicBezTo>
                <a:cubicBezTo>
                  <a:pt x="2207312" y="2086771"/>
                  <a:pt x="2239155" y="2094015"/>
                  <a:pt x="2270823" y="2101932"/>
                </a:cubicBezTo>
                <a:cubicBezTo>
                  <a:pt x="2286657" y="2105890"/>
                  <a:pt x="2302320" y="2110607"/>
                  <a:pt x="2318324" y="2113808"/>
                </a:cubicBezTo>
                <a:cubicBezTo>
                  <a:pt x="2338116" y="2117766"/>
                  <a:pt x="2357660" y="2123278"/>
                  <a:pt x="2377700" y="2125683"/>
                </a:cubicBezTo>
                <a:cubicBezTo>
                  <a:pt x="2456697" y="2135163"/>
                  <a:pt x="2537188" y="2133831"/>
                  <a:pt x="2615207" y="2149434"/>
                </a:cubicBezTo>
                <a:cubicBezTo>
                  <a:pt x="2634999" y="2153392"/>
                  <a:pt x="2654603" y="2158455"/>
                  <a:pt x="2674584" y="2161309"/>
                </a:cubicBezTo>
                <a:cubicBezTo>
                  <a:pt x="2733036" y="2169659"/>
                  <a:pt x="2857836" y="2180128"/>
                  <a:pt x="2912090" y="2185060"/>
                </a:cubicBezTo>
                <a:lnTo>
                  <a:pt x="3351477" y="2173184"/>
                </a:lnTo>
                <a:cubicBezTo>
                  <a:pt x="3380194" y="2171848"/>
                  <a:pt x="3469789" y="2153686"/>
                  <a:pt x="3493981" y="2137558"/>
                </a:cubicBezTo>
                <a:cubicBezTo>
                  <a:pt x="3575648" y="2083113"/>
                  <a:pt x="3538153" y="2099083"/>
                  <a:pt x="3600859" y="2078182"/>
                </a:cubicBezTo>
                <a:cubicBezTo>
                  <a:pt x="3682526" y="2023736"/>
                  <a:pt x="3645031" y="2039706"/>
                  <a:pt x="3707737" y="2018805"/>
                </a:cubicBezTo>
                <a:cubicBezTo>
                  <a:pt x="3764195" y="1981166"/>
                  <a:pt x="3729821" y="1999569"/>
                  <a:pt x="3814615" y="1971304"/>
                </a:cubicBezTo>
                <a:cubicBezTo>
                  <a:pt x="3826490" y="1967346"/>
                  <a:pt x="3837894" y="1961486"/>
                  <a:pt x="3850241" y="1959428"/>
                </a:cubicBezTo>
                <a:cubicBezTo>
                  <a:pt x="3873992" y="1955470"/>
                  <a:pt x="3898134" y="1953393"/>
                  <a:pt x="3921493" y="1947553"/>
                </a:cubicBezTo>
                <a:cubicBezTo>
                  <a:pt x="3945781" y="1941481"/>
                  <a:pt x="3971914" y="1937689"/>
                  <a:pt x="3992745" y="1923802"/>
                </a:cubicBezTo>
                <a:lnTo>
                  <a:pt x="4063997" y="1876301"/>
                </a:lnTo>
                <a:cubicBezTo>
                  <a:pt x="4075872" y="1868384"/>
                  <a:pt x="4086083" y="1857063"/>
                  <a:pt x="4099623" y="1852550"/>
                </a:cubicBezTo>
                <a:cubicBezTo>
                  <a:pt x="4111498" y="1848592"/>
                  <a:pt x="4124306" y="1846754"/>
                  <a:pt x="4135248" y="1840675"/>
                </a:cubicBezTo>
                <a:cubicBezTo>
                  <a:pt x="4195675" y="1807105"/>
                  <a:pt x="4194216" y="1805458"/>
                  <a:pt x="4230251" y="176942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263242" y="4346369"/>
            <a:ext cx="261257" cy="24938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974978" y="4771902"/>
            <a:ext cx="261257" cy="24938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5751" y="4914900"/>
            <a:ext cx="831272" cy="702129"/>
          </a:xfrm>
          <a:custGeom>
            <a:avLst/>
            <a:gdLst>
              <a:gd name="connsiteX0" fmla="*/ 59376 w 831272"/>
              <a:gd name="connsiteY0" fmla="*/ 1484 h 702129"/>
              <a:gd name="connsiteX1" fmla="*/ 130628 w 831272"/>
              <a:gd name="connsiteY1" fmla="*/ 13360 h 702129"/>
              <a:gd name="connsiteX2" fmla="*/ 190005 w 831272"/>
              <a:gd name="connsiteY2" fmla="*/ 25235 h 702129"/>
              <a:gd name="connsiteX3" fmla="*/ 451262 w 831272"/>
              <a:gd name="connsiteY3" fmla="*/ 37110 h 702129"/>
              <a:gd name="connsiteX4" fmla="*/ 558140 w 831272"/>
              <a:gd name="connsiteY4" fmla="*/ 48986 h 702129"/>
              <a:gd name="connsiteX5" fmla="*/ 629392 w 831272"/>
              <a:gd name="connsiteY5" fmla="*/ 72736 h 702129"/>
              <a:gd name="connsiteX6" fmla="*/ 688768 w 831272"/>
              <a:gd name="connsiteY6" fmla="*/ 84612 h 702129"/>
              <a:gd name="connsiteX7" fmla="*/ 795646 w 831272"/>
              <a:gd name="connsiteY7" fmla="*/ 120238 h 702129"/>
              <a:gd name="connsiteX8" fmla="*/ 831272 w 831272"/>
              <a:gd name="connsiteY8" fmla="*/ 132113 h 702129"/>
              <a:gd name="connsiteX9" fmla="*/ 807522 w 831272"/>
              <a:gd name="connsiteY9" fmla="*/ 227116 h 702129"/>
              <a:gd name="connsiteX10" fmla="*/ 795646 w 831272"/>
              <a:gd name="connsiteY10" fmla="*/ 262742 h 702129"/>
              <a:gd name="connsiteX11" fmla="*/ 771896 w 831272"/>
              <a:gd name="connsiteY11" fmla="*/ 298368 h 702129"/>
              <a:gd name="connsiteX12" fmla="*/ 724394 w 831272"/>
              <a:gd name="connsiteY12" fmla="*/ 405245 h 702129"/>
              <a:gd name="connsiteX13" fmla="*/ 665018 w 831272"/>
              <a:gd name="connsiteY13" fmla="*/ 512123 h 702129"/>
              <a:gd name="connsiteX14" fmla="*/ 629392 w 831272"/>
              <a:gd name="connsiteY14" fmla="*/ 535874 h 702129"/>
              <a:gd name="connsiteX15" fmla="*/ 534389 w 831272"/>
              <a:gd name="connsiteY15" fmla="*/ 619001 h 702129"/>
              <a:gd name="connsiteX16" fmla="*/ 498763 w 831272"/>
              <a:gd name="connsiteY16" fmla="*/ 642752 h 702129"/>
              <a:gd name="connsiteX17" fmla="*/ 463137 w 831272"/>
              <a:gd name="connsiteY17" fmla="*/ 666503 h 702129"/>
              <a:gd name="connsiteX18" fmla="*/ 391885 w 831272"/>
              <a:gd name="connsiteY18" fmla="*/ 690253 h 702129"/>
              <a:gd name="connsiteX19" fmla="*/ 356259 w 831272"/>
              <a:gd name="connsiteY19" fmla="*/ 702129 h 702129"/>
              <a:gd name="connsiteX20" fmla="*/ 201880 w 831272"/>
              <a:gd name="connsiteY20" fmla="*/ 678378 h 702129"/>
              <a:gd name="connsiteX21" fmla="*/ 130628 w 831272"/>
              <a:gd name="connsiteY21" fmla="*/ 630877 h 702129"/>
              <a:gd name="connsiteX22" fmla="*/ 106878 w 831272"/>
              <a:gd name="connsiteY22" fmla="*/ 595251 h 702129"/>
              <a:gd name="connsiteX23" fmla="*/ 47501 w 831272"/>
              <a:gd name="connsiteY23" fmla="*/ 535874 h 702129"/>
              <a:gd name="connsiteX24" fmla="*/ 23750 w 831272"/>
              <a:gd name="connsiteY24" fmla="*/ 464622 h 702129"/>
              <a:gd name="connsiteX25" fmla="*/ 11875 w 831272"/>
              <a:gd name="connsiteY25" fmla="*/ 428996 h 702129"/>
              <a:gd name="connsiteX26" fmla="*/ 0 w 831272"/>
              <a:gd name="connsiteY26" fmla="*/ 369619 h 702129"/>
              <a:gd name="connsiteX27" fmla="*/ 35626 w 831272"/>
              <a:gd name="connsiteY27" fmla="*/ 84612 h 702129"/>
              <a:gd name="connsiteX28" fmla="*/ 47501 w 831272"/>
              <a:gd name="connsiteY28" fmla="*/ 48986 h 702129"/>
              <a:gd name="connsiteX29" fmla="*/ 59376 w 831272"/>
              <a:gd name="connsiteY29" fmla="*/ 1484 h 70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31272" h="702129">
                <a:moveTo>
                  <a:pt x="59376" y="1484"/>
                </a:moveTo>
                <a:cubicBezTo>
                  <a:pt x="73231" y="-4454"/>
                  <a:pt x="106938" y="9053"/>
                  <a:pt x="130628" y="13360"/>
                </a:cubicBezTo>
                <a:cubicBezTo>
                  <a:pt x="150487" y="16971"/>
                  <a:pt x="169876" y="23744"/>
                  <a:pt x="190005" y="25235"/>
                </a:cubicBezTo>
                <a:cubicBezTo>
                  <a:pt x="276942" y="31675"/>
                  <a:pt x="364176" y="33152"/>
                  <a:pt x="451262" y="37110"/>
                </a:cubicBezTo>
                <a:cubicBezTo>
                  <a:pt x="486888" y="41069"/>
                  <a:pt x="522991" y="41956"/>
                  <a:pt x="558140" y="48986"/>
                </a:cubicBezTo>
                <a:cubicBezTo>
                  <a:pt x="582689" y="53896"/>
                  <a:pt x="604843" y="67826"/>
                  <a:pt x="629392" y="72736"/>
                </a:cubicBezTo>
                <a:cubicBezTo>
                  <a:pt x="649184" y="76695"/>
                  <a:pt x="669295" y="79301"/>
                  <a:pt x="688768" y="84612"/>
                </a:cubicBezTo>
                <a:cubicBezTo>
                  <a:pt x="688815" y="84625"/>
                  <a:pt x="777810" y="114293"/>
                  <a:pt x="795646" y="120238"/>
                </a:cubicBezTo>
                <a:lnTo>
                  <a:pt x="831272" y="132113"/>
                </a:lnTo>
                <a:cubicBezTo>
                  <a:pt x="823355" y="163781"/>
                  <a:pt x="817845" y="196149"/>
                  <a:pt x="807522" y="227116"/>
                </a:cubicBezTo>
                <a:cubicBezTo>
                  <a:pt x="803563" y="238991"/>
                  <a:pt x="801244" y="251546"/>
                  <a:pt x="795646" y="262742"/>
                </a:cubicBezTo>
                <a:cubicBezTo>
                  <a:pt x="789263" y="275507"/>
                  <a:pt x="777693" y="285326"/>
                  <a:pt x="771896" y="298368"/>
                </a:cubicBezTo>
                <a:cubicBezTo>
                  <a:pt x="715371" y="425550"/>
                  <a:pt x="778144" y="324622"/>
                  <a:pt x="724394" y="405245"/>
                </a:cubicBezTo>
                <a:cubicBezTo>
                  <a:pt x="712019" y="442370"/>
                  <a:pt x="700019" y="488789"/>
                  <a:pt x="665018" y="512123"/>
                </a:cubicBezTo>
                <a:lnTo>
                  <a:pt x="629392" y="535874"/>
                </a:lnTo>
                <a:cubicBezTo>
                  <a:pt x="589807" y="595251"/>
                  <a:pt x="617517" y="563582"/>
                  <a:pt x="534389" y="619001"/>
                </a:cubicBezTo>
                <a:lnTo>
                  <a:pt x="498763" y="642752"/>
                </a:lnTo>
                <a:cubicBezTo>
                  <a:pt x="486888" y="650669"/>
                  <a:pt x="476677" y="661990"/>
                  <a:pt x="463137" y="666503"/>
                </a:cubicBezTo>
                <a:lnTo>
                  <a:pt x="391885" y="690253"/>
                </a:lnTo>
                <a:lnTo>
                  <a:pt x="356259" y="702129"/>
                </a:lnTo>
                <a:cubicBezTo>
                  <a:pt x="338793" y="700382"/>
                  <a:pt x="239456" y="699254"/>
                  <a:pt x="201880" y="678378"/>
                </a:cubicBezTo>
                <a:cubicBezTo>
                  <a:pt x="176927" y="664516"/>
                  <a:pt x="130628" y="630877"/>
                  <a:pt x="130628" y="630877"/>
                </a:cubicBezTo>
                <a:cubicBezTo>
                  <a:pt x="122711" y="619002"/>
                  <a:pt x="116970" y="605343"/>
                  <a:pt x="106878" y="595251"/>
                </a:cubicBezTo>
                <a:cubicBezTo>
                  <a:pt x="27706" y="516078"/>
                  <a:pt x="110840" y="630881"/>
                  <a:pt x="47501" y="535874"/>
                </a:cubicBezTo>
                <a:lnTo>
                  <a:pt x="23750" y="464622"/>
                </a:lnTo>
                <a:cubicBezTo>
                  <a:pt x="19792" y="452747"/>
                  <a:pt x="14330" y="441271"/>
                  <a:pt x="11875" y="428996"/>
                </a:cubicBezTo>
                <a:lnTo>
                  <a:pt x="0" y="369619"/>
                </a:lnTo>
                <a:cubicBezTo>
                  <a:pt x="6082" y="284470"/>
                  <a:pt x="7278" y="169660"/>
                  <a:pt x="35626" y="84612"/>
                </a:cubicBezTo>
                <a:cubicBezTo>
                  <a:pt x="39584" y="72737"/>
                  <a:pt x="41903" y="60182"/>
                  <a:pt x="47501" y="48986"/>
                </a:cubicBezTo>
                <a:cubicBezTo>
                  <a:pt x="53884" y="36220"/>
                  <a:pt x="45521" y="7422"/>
                  <a:pt x="59376" y="1484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3966358" y="4286992"/>
            <a:ext cx="12142" cy="106878"/>
          </a:xfrm>
          <a:custGeom>
            <a:avLst/>
            <a:gdLst>
              <a:gd name="connsiteX0" fmla="*/ 0 w 12142"/>
              <a:gd name="connsiteY0" fmla="*/ 106878 h 106878"/>
              <a:gd name="connsiteX1" fmla="*/ 11876 w 12142"/>
              <a:gd name="connsiteY1" fmla="*/ 0 h 1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42" h="106878">
                <a:moveTo>
                  <a:pt x="0" y="106878"/>
                </a:moveTo>
                <a:cubicBezTo>
                  <a:pt x="14982" y="31976"/>
                  <a:pt x="11876" y="67686"/>
                  <a:pt x="11876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656909" y="5450775"/>
            <a:ext cx="45719" cy="593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4511436" y="2266142"/>
            <a:ext cx="336664" cy="322679"/>
          </a:xfrm>
          <a:custGeom>
            <a:avLst/>
            <a:gdLst>
              <a:gd name="connsiteX0" fmla="*/ 35626 w 336664"/>
              <a:gd name="connsiteY0" fmla="*/ 168300 h 322679"/>
              <a:gd name="connsiteX1" fmla="*/ 130629 w 336664"/>
              <a:gd name="connsiteY1" fmla="*/ 156425 h 322679"/>
              <a:gd name="connsiteX2" fmla="*/ 154379 w 336664"/>
              <a:gd name="connsiteY2" fmla="*/ 120799 h 322679"/>
              <a:gd name="connsiteX3" fmla="*/ 190005 w 336664"/>
              <a:gd name="connsiteY3" fmla="*/ 108923 h 322679"/>
              <a:gd name="connsiteX4" fmla="*/ 249382 w 336664"/>
              <a:gd name="connsiteY4" fmla="*/ 2045 h 322679"/>
              <a:gd name="connsiteX5" fmla="*/ 237507 w 336664"/>
              <a:gd name="connsiteY5" fmla="*/ 37671 h 322679"/>
              <a:gd name="connsiteX6" fmla="*/ 201881 w 336664"/>
              <a:gd name="connsiteY6" fmla="*/ 49547 h 322679"/>
              <a:gd name="connsiteX7" fmla="*/ 130629 w 336664"/>
              <a:gd name="connsiteY7" fmla="*/ 97048 h 322679"/>
              <a:gd name="connsiteX8" fmla="*/ 59377 w 336664"/>
              <a:gd name="connsiteY8" fmla="*/ 120799 h 322679"/>
              <a:gd name="connsiteX9" fmla="*/ 23751 w 336664"/>
              <a:gd name="connsiteY9" fmla="*/ 108923 h 322679"/>
              <a:gd name="connsiteX10" fmla="*/ 59377 w 336664"/>
              <a:gd name="connsiteY10" fmla="*/ 97048 h 322679"/>
              <a:gd name="connsiteX11" fmla="*/ 95003 w 336664"/>
              <a:gd name="connsiteY11" fmla="*/ 108923 h 322679"/>
              <a:gd name="connsiteX12" fmla="*/ 106878 w 336664"/>
              <a:gd name="connsiteY12" fmla="*/ 144549 h 322679"/>
              <a:gd name="connsiteX13" fmla="*/ 95003 w 336664"/>
              <a:gd name="connsiteY13" fmla="*/ 168300 h 322679"/>
              <a:gd name="connsiteX14" fmla="*/ 166255 w 336664"/>
              <a:gd name="connsiteY14" fmla="*/ 203926 h 322679"/>
              <a:gd name="connsiteX15" fmla="*/ 237507 w 336664"/>
              <a:gd name="connsiteY15" fmla="*/ 156425 h 322679"/>
              <a:gd name="connsiteX16" fmla="*/ 273133 w 336664"/>
              <a:gd name="connsiteY16" fmla="*/ 132674 h 322679"/>
              <a:gd name="connsiteX17" fmla="*/ 308759 w 336664"/>
              <a:gd name="connsiteY17" fmla="*/ 108923 h 322679"/>
              <a:gd name="connsiteX18" fmla="*/ 225631 w 336664"/>
              <a:gd name="connsiteY18" fmla="*/ 203926 h 322679"/>
              <a:gd name="connsiteX19" fmla="*/ 201881 w 336664"/>
              <a:gd name="connsiteY19" fmla="*/ 239552 h 322679"/>
              <a:gd name="connsiteX20" fmla="*/ 59377 w 336664"/>
              <a:gd name="connsiteY20" fmla="*/ 287053 h 322679"/>
              <a:gd name="connsiteX21" fmla="*/ 178130 w 336664"/>
              <a:gd name="connsiteY21" fmla="*/ 298928 h 322679"/>
              <a:gd name="connsiteX22" fmla="*/ 285008 w 336664"/>
              <a:gd name="connsiteY22" fmla="*/ 239552 h 322679"/>
              <a:gd name="connsiteX23" fmla="*/ 320634 w 336664"/>
              <a:gd name="connsiteY23" fmla="*/ 215801 h 322679"/>
              <a:gd name="connsiteX24" fmla="*/ 308759 w 336664"/>
              <a:gd name="connsiteY24" fmla="*/ 287053 h 322679"/>
              <a:gd name="connsiteX25" fmla="*/ 190005 w 336664"/>
              <a:gd name="connsiteY25" fmla="*/ 322679 h 322679"/>
              <a:gd name="connsiteX26" fmla="*/ 83127 w 336664"/>
              <a:gd name="connsiteY26" fmla="*/ 310804 h 322679"/>
              <a:gd name="connsiteX27" fmla="*/ 95003 w 336664"/>
              <a:gd name="connsiteY27" fmla="*/ 275178 h 322679"/>
              <a:gd name="connsiteX28" fmla="*/ 130629 w 336664"/>
              <a:gd name="connsiteY28" fmla="*/ 251427 h 322679"/>
              <a:gd name="connsiteX29" fmla="*/ 166255 w 336664"/>
              <a:gd name="connsiteY29" fmla="*/ 215801 h 322679"/>
              <a:gd name="connsiteX30" fmla="*/ 237507 w 336664"/>
              <a:gd name="connsiteY30" fmla="*/ 168300 h 322679"/>
              <a:gd name="connsiteX31" fmla="*/ 285008 w 336664"/>
              <a:gd name="connsiteY31" fmla="*/ 97048 h 322679"/>
              <a:gd name="connsiteX32" fmla="*/ 296883 w 336664"/>
              <a:gd name="connsiteY32" fmla="*/ 61422 h 322679"/>
              <a:gd name="connsiteX33" fmla="*/ 225631 w 336664"/>
              <a:gd name="connsiteY33" fmla="*/ 120799 h 322679"/>
              <a:gd name="connsiteX34" fmla="*/ 154379 w 336664"/>
              <a:gd name="connsiteY34" fmla="*/ 168300 h 322679"/>
              <a:gd name="connsiteX35" fmla="*/ 83127 w 336664"/>
              <a:gd name="connsiteY35" fmla="*/ 215801 h 322679"/>
              <a:gd name="connsiteX36" fmla="*/ 47501 w 336664"/>
              <a:gd name="connsiteY36" fmla="*/ 239552 h 322679"/>
              <a:gd name="connsiteX37" fmla="*/ 0 w 336664"/>
              <a:gd name="connsiteY37" fmla="*/ 263303 h 3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6664" h="322679">
                <a:moveTo>
                  <a:pt x="35626" y="168300"/>
                </a:moveTo>
                <a:cubicBezTo>
                  <a:pt x="67294" y="164342"/>
                  <a:pt x="100997" y="168278"/>
                  <a:pt x="130629" y="156425"/>
                </a:cubicBezTo>
                <a:cubicBezTo>
                  <a:pt x="143880" y="151124"/>
                  <a:pt x="143234" y="129715"/>
                  <a:pt x="154379" y="120799"/>
                </a:cubicBezTo>
                <a:cubicBezTo>
                  <a:pt x="164154" y="112979"/>
                  <a:pt x="178130" y="112882"/>
                  <a:pt x="190005" y="108923"/>
                </a:cubicBezTo>
                <a:cubicBezTo>
                  <a:pt x="243335" y="55593"/>
                  <a:pt x="220318" y="89231"/>
                  <a:pt x="249382" y="2045"/>
                </a:cubicBezTo>
                <a:cubicBezTo>
                  <a:pt x="253341" y="-9830"/>
                  <a:pt x="249382" y="33712"/>
                  <a:pt x="237507" y="37671"/>
                </a:cubicBezTo>
                <a:cubicBezTo>
                  <a:pt x="225632" y="41630"/>
                  <a:pt x="212823" y="43468"/>
                  <a:pt x="201881" y="49547"/>
                </a:cubicBezTo>
                <a:cubicBezTo>
                  <a:pt x="176928" y="63410"/>
                  <a:pt x="157709" y="88021"/>
                  <a:pt x="130629" y="97048"/>
                </a:cubicBezTo>
                <a:lnTo>
                  <a:pt x="59377" y="120799"/>
                </a:lnTo>
                <a:cubicBezTo>
                  <a:pt x="47502" y="116840"/>
                  <a:pt x="23751" y="121441"/>
                  <a:pt x="23751" y="108923"/>
                </a:cubicBezTo>
                <a:cubicBezTo>
                  <a:pt x="23751" y="96405"/>
                  <a:pt x="46859" y="97048"/>
                  <a:pt x="59377" y="97048"/>
                </a:cubicBezTo>
                <a:cubicBezTo>
                  <a:pt x="71895" y="97048"/>
                  <a:pt x="83128" y="104965"/>
                  <a:pt x="95003" y="108923"/>
                </a:cubicBezTo>
                <a:cubicBezTo>
                  <a:pt x="98961" y="120798"/>
                  <a:pt x="114389" y="134535"/>
                  <a:pt x="106878" y="144549"/>
                </a:cubicBezTo>
                <a:cubicBezTo>
                  <a:pt x="86002" y="172384"/>
                  <a:pt x="14159" y="141353"/>
                  <a:pt x="95003" y="168300"/>
                </a:cubicBezTo>
                <a:cubicBezTo>
                  <a:pt x="103673" y="174080"/>
                  <a:pt x="149866" y="209389"/>
                  <a:pt x="166255" y="203926"/>
                </a:cubicBezTo>
                <a:cubicBezTo>
                  <a:pt x="193335" y="194899"/>
                  <a:pt x="213756" y="172259"/>
                  <a:pt x="237507" y="156425"/>
                </a:cubicBezTo>
                <a:lnTo>
                  <a:pt x="273133" y="132674"/>
                </a:lnTo>
                <a:lnTo>
                  <a:pt x="308759" y="108923"/>
                </a:lnTo>
                <a:cubicBezTo>
                  <a:pt x="253340" y="192050"/>
                  <a:pt x="285008" y="164341"/>
                  <a:pt x="225631" y="203926"/>
                </a:cubicBezTo>
                <a:cubicBezTo>
                  <a:pt x="217714" y="215801"/>
                  <a:pt x="211973" y="229460"/>
                  <a:pt x="201881" y="239552"/>
                </a:cubicBezTo>
                <a:cubicBezTo>
                  <a:pt x="165064" y="276370"/>
                  <a:pt x="106583" y="279185"/>
                  <a:pt x="59377" y="287053"/>
                </a:cubicBezTo>
                <a:cubicBezTo>
                  <a:pt x="146112" y="315965"/>
                  <a:pt x="106341" y="316876"/>
                  <a:pt x="178130" y="298928"/>
                </a:cubicBezTo>
                <a:cubicBezTo>
                  <a:pt x="259797" y="244483"/>
                  <a:pt x="222302" y="260453"/>
                  <a:pt x="285008" y="239552"/>
                </a:cubicBezTo>
                <a:cubicBezTo>
                  <a:pt x="296883" y="231635"/>
                  <a:pt x="306788" y="212339"/>
                  <a:pt x="320634" y="215801"/>
                </a:cubicBezTo>
                <a:cubicBezTo>
                  <a:pt x="361608" y="226044"/>
                  <a:pt x="311420" y="285390"/>
                  <a:pt x="308759" y="287053"/>
                </a:cubicBezTo>
                <a:cubicBezTo>
                  <a:pt x="289482" y="299101"/>
                  <a:pt x="217817" y="315726"/>
                  <a:pt x="190005" y="322679"/>
                </a:cubicBezTo>
                <a:cubicBezTo>
                  <a:pt x="154379" y="318721"/>
                  <a:pt x="115188" y="326834"/>
                  <a:pt x="83127" y="310804"/>
                </a:cubicBezTo>
                <a:cubicBezTo>
                  <a:pt x="71931" y="305206"/>
                  <a:pt x="87183" y="284953"/>
                  <a:pt x="95003" y="275178"/>
                </a:cubicBezTo>
                <a:cubicBezTo>
                  <a:pt x="103919" y="264033"/>
                  <a:pt x="119665" y="260564"/>
                  <a:pt x="130629" y="251427"/>
                </a:cubicBezTo>
                <a:cubicBezTo>
                  <a:pt x="143531" y="240676"/>
                  <a:pt x="152998" y="226112"/>
                  <a:pt x="166255" y="215801"/>
                </a:cubicBezTo>
                <a:cubicBezTo>
                  <a:pt x="188787" y="198276"/>
                  <a:pt x="237507" y="168300"/>
                  <a:pt x="237507" y="168300"/>
                </a:cubicBezTo>
                <a:cubicBezTo>
                  <a:pt x="253341" y="144549"/>
                  <a:pt x="275982" y="124128"/>
                  <a:pt x="285008" y="97048"/>
                </a:cubicBezTo>
                <a:cubicBezTo>
                  <a:pt x="288966" y="85173"/>
                  <a:pt x="308079" y="67020"/>
                  <a:pt x="296883" y="61422"/>
                </a:cubicBezTo>
                <a:cubicBezTo>
                  <a:pt x="285813" y="55887"/>
                  <a:pt x="226012" y="120503"/>
                  <a:pt x="225631" y="120799"/>
                </a:cubicBezTo>
                <a:cubicBezTo>
                  <a:pt x="203099" y="138324"/>
                  <a:pt x="178130" y="152466"/>
                  <a:pt x="154379" y="168300"/>
                </a:cubicBezTo>
                <a:lnTo>
                  <a:pt x="83127" y="215801"/>
                </a:lnTo>
                <a:cubicBezTo>
                  <a:pt x="71252" y="223718"/>
                  <a:pt x="61041" y="235039"/>
                  <a:pt x="47501" y="239552"/>
                </a:cubicBezTo>
                <a:cubicBezTo>
                  <a:pt x="6564" y="253197"/>
                  <a:pt x="20726" y="242575"/>
                  <a:pt x="0" y="263303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</cp:revision>
  <dcterms:created xsi:type="dcterms:W3CDTF">2017-07-23T00:53:26Z</dcterms:created>
  <dcterms:modified xsi:type="dcterms:W3CDTF">2017-07-23T01:38:38Z</dcterms:modified>
</cp:coreProperties>
</file>