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8120063" cy="10826750" type="B4ISO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76"/>
  </p:normalViewPr>
  <p:slideViewPr>
    <p:cSldViewPr snapToGrid="0" snapToObjects="1">
      <p:cViewPr>
        <p:scale>
          <a:sx n="79" d="100"/>
          <a:sy n="79" d="100"/>
        </p:scale>
        <p:origin x="26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9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6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49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7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49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64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54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14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98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8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9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36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1987" rtl="0" eaLnBrk="1" latinLnBrk="0" hangingPunct="1">
        <a:lnSpc>
          <a:spcPct val="90000"/>
        </a:lnSpc>
        <a:spcBef>
          <a:spcPct val="0"/>
        </a:spcBef>
        <a:buNone/>
        <a:defRPr kumimoji="1"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kumimoji="1"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43000" y="247650"/>
            <a:ext cx="5581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 smtClean="0"/>
              <a:t>OMRON</a:t>
            </a:r>
          </a:p>
          <a:p>
            <a:pPr algn="ctr"/>
            <a:r>
              <a:rPr kumimoji="1" lang="ja-JP" altLang="en-US" sz="6000" dirty="0" smtClean="0"/>
              <a:t>（おむろん）</a:t>
            </a:r>
            <a:endParaRPr kumimoji="1" lang="ja-JP" altLang="en-US" sz="6000" dirty="0"/>
          </a:p>
        </p:txBody>
      </p:sp>
      <p:sp>
        <p:nvSpPr>
          <p:cNvPr id="5" name="角丸四角形 4"/>
          <p:cNvSpPr/>
          <p:nvPr/>
        </p:nvSpPr>
        <p:spPr>
          <a:xfrm>
            <a:off x="364331" y="2796558"/>
            <a:ext cx="3886200" cy="2222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今まで人がして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いた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しごと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を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か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わり</a:t>
            </a:r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にやって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くれる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きかい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やロボットを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つく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っている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かいしゃ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です。</a:t>
            </a:r>
            <a:endParaRPr lang="ja-JP" altLang="en-US" sz="2000" dirty="0" smtClean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  <a:p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たいおんけい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から</a:t>
            </a:r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車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の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ぶひん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まで</a:t>
            </a:r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、いろんなものを作っているよ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！</a:t>
            </a:r>
            <a:r>
              <a:rPr lang="en-US" sz="2000" kern="100" dirty="0">
                <a:effectLst/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 </a:t>
            </a:r>
            <a:endParaRPr lang="ja-JP" sz="1200" kern="100" dirty="0">
              <a:effectLst/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4331" y="2334894"/>
            <a:ext cx="314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どんなかいしゃ？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474686" y="2424121"/>
            <a:ext cx="3359627" cy="264987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4330" y="5163224"/>
            <a:ext cx="74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けいはんなでは</a:t>
            </a:r>
            <a:r>
              <a:rPr kumimoji="1" lang="ja-JP" altLang="en-US" sz="240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、こんなけんきゅうを</a:t>
            </a:r>
            <a:r>
              <a:rPr kumimoji="1" lang="ja-JP" altLang="en-US" sz="2400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しています！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64328" y="5714116"/>
            <a:ext cx="7469982" cy="1290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ロボット</a:t>
            </a:r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が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もっと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にんげん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と</a:t>
            </a:r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同じよう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に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うご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ける</a:t>
            </a:r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ように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、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ある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き方や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しゃべり方をけんきゅう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して、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おし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えて</a:t>
            </a:r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あげているよ</a:t>
            </a:r>
            <a:r>
              <a:rPr lang="ja-JP" altLang="ja-JP" sz="24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！</a:t>
            </a:r>
            <a:r>
              <a:rPr lang="en-US" sz="2400" kern="100" dirty="0">
                <a:effectLst/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 </a:t>
            </a:r>
            <a:endParaRPr lang="ja-JP" sz="2400" kern="100" dirty="0">
              <a:effectLst/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64329" y="7296150"/>
            <a:ext cx="7469983" cy="3295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212794" y="8759309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youtube</a:t>
            </a:r>
            <a:r>
              <a:rPr kumimoji="1" lang="ja-JP" altLang="en-US" dirty="0" smtClean="0"/>
              <a:t>動画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610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マイル 3"/>
          <p:cNvSpPr/>
          <p:nvPr/>
        </p:nvSpPr>
        <p:spPr>
          <a:xfrm>
            <a:off x="399011" y="432262"/>
            <a:ext cx="1097280" cy="1047403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6291" y="755908"/>
            <a:ext cx="563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ぼく、わたしのしつもん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65265" y="1645919"/>
            <a:ext cx="6916190" cy="3883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16060" y="359599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質問フォーム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5265" y="5785596"/>
            <a:ext cx="6567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ロボットカテゴリのけんきゅうじょは、</a:t>
            </a:r>
          </a:p>
          <a:p>
            <a:r>
              <a:rPr kumimoji="1" lang="ja-JP" altLang="en-US" sz="2400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ほかにもあるよ！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18457" y="6776357"/>
            <a:ext cx="6762998" cy="587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47651" y="6885605"/>
            <a:ext cx="117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ATR,</a:t>
            </a:r>
            <a:r>
              <a:rPr kumimoji="1" lang="ja-JP" altLang="en-US" dirty="0" smtClean="0"/>
              <a:t>・・・・・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37" y="7455935"/>
            <a:ext cx="3400076" cy="3305629"/>
          </a:xfrm>
          <a:prstGeom prst="rect">
            <a:avLst/>
          </a:prstGeom>
        </p:spPr>
      </p:pic>
      <p:sp>
        <p:nvSpPr>
          <p:cNvPr id="12" name="円形吹き出し 11"/>
          <p:cNvSpPr/>
          <p:nvPr/>
        </p:nvSpPr>
        <p:spPr>
          <a:xfrm>
            <a:off x="2386602" y="7865467"/>
            <a:ext cx="2194924" cy="1649186"/>
          </a:xfrm>
          <a:prstGeom prst="wedgeEllipseCallout">
            <a:avLst>
              <a:gd name="adj1" fmla="val 48351"/>
              <a:gd name="adj2" fmla="val 50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５</a:t>
            </a:r>
            <a:r>
              <a:rPr kumimoji="1" lang="ja-JP" altLang="en-US" dirty="0" smtClean="0"/>
              <a:t>　いいね！</a:t>
            </a:r>
          </a:p>
        </p:txBody>
      </p:sp>
    </p:spTree>
    <p:extLst>
      <p:ext uri="{BB962C8B-B14F-4D97-AF65-F5344CB8AC3E}">
        <p14:creationId xmlns:p14="http://schemas.microsoft.com/office/powerpoint/2010/main" val="34405969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107</Words>
  <Application>Microsoft Macintosh PowerPoint</Application>
  <PresentationFormat>B4 (ISO) 250x353 mm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Hiragino Kaku Gothic Std W8</vt:lpstr>
      <vt:lpstr>ＭＳ Ｐゴシック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12</cp:revision>
  <dcterms:created xsi:type="dcterms:W3CDTF">2017-07-23T05:00:02Z</dcterms:created>
  <dcterms:modified xsi:type="dcterms:W3CDTF">2017-07-23T05:45:12Z</dcterms:modified>
</cp:coreProperties>
</file>