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8120063" cy="10826750" type="B4ISO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6"/>
  </p:normalViewPr>
  <p:slideViewPr>
    <p:cSldViewPr snapToGrid="0" snapToObjects="1">
      <p:cViewPr>
        <p:scale>
          <a:sx n="79" d="100"/>
          <a:sy n="79" d="100"/>
        </p:scale>
        <p:origin x="2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9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6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4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7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49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6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54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14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9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8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9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36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kumimoji="1"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kumimoji="1"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43000" y="247650"/>
            <a:ext cx="5581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 smtClean="0"/>
              <a:t>SUNTORY</a:t>
            </a:r>
            <a:endParaRPr kumimoji="1" lang="ja-JP" altLang="en-US" sz="6000" dirty="0" smtClean="0"/>
          </a:p>
          <a:p>
            <a:pPr algn="ctr"/>
            <a:r>
              <a:rPr kumimoji="1" lang="ja-JP" altLang="en-US" sz="6000" dirty="0" smtClean="0"/>
              <a:t>（</a:t>
            </a:r>
            <a:r>
              <a:rPr kumimoji="1" lang="ja-JP" altLang="en-US" sz="6000" dirty="0" smtClean="0"/>
              <a:t>さんとりー）</a:t>
            </a:r>
            <a:endParaRPr kumimoji="1" lang="ja-JP" altLang="en-US" sz="6000" dirty="0"/>
          </a:p>
        </p:txBody>
      </p:sp>
      <p:sp>
        <p:nvSpPr>
          <p:cNvPr id="5" name="角丸四角形 4"/>
          <p:cNvSpPr/>
          <p:nvPr/>
        </p:nvSpPr>
        <p:spPr>
          <a:xfrm>
            <a:off x="364331" y="2796559"/>
            <a:ext cx="38862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2000" kern="100" dirty="0" smtClean="0">
                <a:effectLst/>
                <a:ea typeface="Hiragino Kaku Gothic Std W8" charset="-128"/>
                <a:cs typeface="Times New Roman" charset="0"/>
              </a:rPr>
              <a:t>お</a:t>
            </a:r>
            <a:r>
              <a:rPr lang="ja-JP" altLang="en-US" sz="2000" kern="100" dirty="0" smtClean="0">
                <a:effectLst/>
                <a:ea typeface="Hiragino Kaku Gothic Std W8" charset="-128"/>
                <a:cs typeface="Times New Roman" charset="0"/>
              </a:rPr>
              <a:t>さけ</a:t>
            </a:r>
            <a:r>
              <a:rPr lang="ja-JP" sz="2000" kern="100" dirty="0" smtClean="0">
                <a:effectLst/>
                <a:ea typeface="Hiragino Kaku Gothic Std W8" charset="-128"/>
                <a:cs typeface="Times New Roman" charset="0"/>
              </a:rPr>
              <a:t>や</a:t>
            </a:r>
            <a:r>
              <a:rPr lang="ja-JP" sz="2000" kern="100" dirty="0">
                <a:effectLst/>
                <a:ea typeface="Hiragino Kaku Gothic Std W8" charset="-128"/>
                <a:cs typeface="Times New Roman" charset="0"/>
              </a:rPr>
              <a:t>ジュースをつくって</a:t>
            </a:r>
            <a:r>
              <a:rPr lang="ja-JP" sz="2000" kern="100" dirty="0" smtClean="0">
                <a:effectLst/>
                <a:ea typeface="Hiragino Kaku Gothic Std W8" charset="-128"/>
                <a:cs typeface="Times New Roman" charset="0"/>
              </a:rPr>
              <a:t>いる</a:t>
            </a:r>
            <a:r>
              <a:rPr lang="ja-JP" altLang="en-US" sz="2000" kern="100" dirty="0" smtClean="0">
                <a:effectLst/>
                <a:ea typeface="Hiragino Kaku Gothic Std W8" charset="-128"/>
                <a:cs typeface="Times New Roman" charset="0"/>
              </a:rPr>
              <a:t>かいしゃ</a:t>
            </a:r>
            <a:r>
              <a:rPr lang="ja-JP" sz="2000" kern="100" dirty="0" smtClean="0">
                <a:effectLst/>
                <a:ea typeface="Hiragino Kaku Gothic Std W8" charset="-128"/>
                <a:cs typeface="Times New Roman" charset="0"/>
              </a:rPr>
              <a:t>です</a:t>
            </a:r>
            <a:r>
              <a:rPr lang="ja-JP" sz="2000" kern="100" dirty="0">
                <a:effectLst/>
                <a:ea typeface="Hiragino Kaku Gothic Std W8" charset="-128"/>
                <a:cs typeface="Times New Roman" charset="0"/>
              </a:rPr>
              <a:t>。なっちゃんや</a:t>
            </a:r>
            <a:r>
              <a:rPr lang="en-US" sz="2000" kern="100" dirty="0">
                <a:effectLst/>
                <a:ea typeface="Hiragino Kaku Gothic Std W8" charset="-128"/>
                <a:cs typeface="Times New Roman" charset="0"/>
              </a:rPr>
              <a:t>C</a:t>
            </a:r>
            <a:r>
              <a:rPr lang="ja-JP" sz="2000" kern="100" dirty="0">
                <a:effectLst/>
                <a:ea typeface="Hiragino Kaku Gothic Std W8" charset="-128"/>
                <a:cs typeface="Times New Roman" charset="0"/>
              </a:rPr>
              <a:t>・</a:t>
            </a:r>
            <a:r>
              <a:rPr lang="en-US" sz="2000" kern="100" dirty="0">
                <a:effectLst/>
                <a:ea typeface="Hiragino Kaku Gothic Std W8" charset="-128"/>
                <a:cs typeface="Times New Roman" charset="0"/>
              </a:rPr>
              <a:t>C</a:t>
            </a:r>
            <a:r>
              <a:rPr lang="ja-JP" sz="2000" kern="100" dirty="0">
                <a:effectLst/>
                <a:ea typeface="Hiragino Kaku Gothic Std W8" charset="-128"/>
                <a:cs typeface="Times New Roman" charset="0"/>
              </a:rPr>
              <a:t>レモン、</a:t>
            </a:r>
            <a:r>
              <a:rPr lang="ja-JP" sz="2000" kern="100" dirty="0" smtClean="0">
                <a:effectLst/>
                <a:ea typeface="Hiragino Kaku Gothic Std W8" charset="-128"/>
                <a:cs typeface="Times New Roman" charset="0"/>
              </a:rPr>
              <a:t>みんな</a:t>
            </a:r>
            <a:r>
              <a:rPr lang="ja-JP" altLang="en-US" sz="2000" kern="100" dirty="0" smtClean="0">
                <a:effectLst/>
                <a:ea typeface="Hiragino Kaku Gothic Std W8" charset="-128"/>
                <a:cs typeface="Times New Roman" charset="0"/>
              </a:rPr>
              <a:t>の</a:t>
            </a:r>
            <a:r>
              <a:rPr lang="ja-JP" sz="2000" kern="100" dirty="0" smtClean="0">
                <a:effectLst/>
                <a:ea typeface="Hiragino Kaku Gothic Std W8" charset="-128"/>
                <a:cs typeface="Times New Roman" charset="0"/>
              </a:rPr>
              <a:t>んで</a:t>
            </a:r>
            <a:r>
              <a:rPr lang="ja-JP" sz="2000" kern="100" dirty="0">
                <a:effectLst/>
                <a:ea typeface="Hiragino Kaku Gothic Std W8" charset="-128"/>
                <a:cs typeface="Times New Roman" charset="0"/>
              </a:rPr>
              <a:t>くれているかな</a:t>
            </a:r>
            <a:r>
              <a:rPr lang="ja-JP" sz="2000" kern="100" dirty="0" smtClean="0">
                <a:effectLst/>
                <a:ea typeface="Hiragino Kaku Gothic Std W8" charset="-128"/>
                <a:cs typeface="Times New Roman" charset="0"/>
              </a:rPr>
              <a:t>？</a:t>
            </a:r>
            <a:r>
              <a:rPr lang="en-US" sz="2000" kern="100" dirty="0">
                <a:effectLst/>
                <a:ea typeface="ＭＳ 明朝" charset="-128"/>
                <a:cs typeface="Times New Roman" charset="0"/>
              </a:rPr>
              <a:t> </a:t>
            </a:r>
            <a:endParaRPr lang="ja-JP" sz="1200" kern="100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4331" y="2334894"/>
            <a:ext cx="311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どんな</a:t>
            </a:r>
            <a:r>
              <a:rPr kumimoji="1" lang="ja-JP" altLang="en-US" sz="240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かいしゃ</a:t>
            </a:r>
            <a:r>
              <a:rPr kumimoji="1" lang="ja-JP" altLang="en-US" sz="240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？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474686" y="2424121"/>
            <a:ext cx="3359627" cy="264987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4330" y="5163224"/>
            <a:ext cx="74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けいはんなでは</a:t>
            </a:r>
            <a:r>
              <a:rPr kumimoji="1" lang="ja-JP" altLang="en-US" sz="240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、</a:t>
            </a:r>
            <a:r>
              <a:rPr kumimoji="1" lang="ja-JP" altLang="en-US" sz="240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こんな</a:t>
            </a:r>
            <a:r>
              <a:rPr kumimoji="1" lang="ja-JP" altLang="en-US" sz="240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けんきゅう</a:t>
            </a:r>
            <a:r>
              <a:rPr kumimoji="1" lang="ja-JP" altLang="en-US" sz="240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を</a:t>
            </a:r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しています！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64328" y="5714116"/>
            <a:ext cx="7469982" cy="1290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ja-JP" altLang="en-US" sz="2000" dirty="0" smtClean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  <a:p>
            <a:pPr algn="just"/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もっと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おい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しい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ジュース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を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つく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れるような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けんきゅう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を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しているよ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。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ほか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にも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、せかい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で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はじ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めて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青いバラ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を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つく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って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いて、お花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の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けんきゅう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も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しているんだよ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！</a:t>
            </a:r>
            <a:endParaRPr lang="ja-JP" sz="2000" kern="100" dirty="0">
              <a:effectLst/>
              <a:ea typeface="ＭＳ 明朝" charset="-128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US" sz="2000" kern="100" dirty="0">
                <a:effectLst/>
                <a:ea typeface="ＭＳ 明朝" charset="-128"/>
                <a:cs typeface="Times New Roman" charset="0"/>
              </a:rPr>
              <a:t> </a:t>
            </a:r>
            <a:endParaRPr lang="ja-JP" sz="1200" kern="100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64329" y="7296150"/>
            <a:ext cx="7469983" cy="3295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12794" y="8759309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youtube</a:t>
            </a:r>
            <a:r>
              <a:rPr kumimoji="1" lang="ja-JP" altLang="en-US" dirty="0" smtClean="0"/>
              <a:t>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1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マイル 3"/>
          <p:cNvSpPr/>
          <p:nvPr/>
        </p:nvSpPr>
        <p:spPr>
          <a:xfrm>
            <a:off x="399011" y="432262"/>
            <a:ext cx="1097280" cy="1047403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6291" y="755908"/>
            <a:ext cx="563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ぼく、わたしのしつもん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65265" y="1645919"/>
            <a:ext cx="6762998" cy="3677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6060" y="359599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質問フォーム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265" y="5837655"/>
            <a:ext cx="656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しょくぶつ</a:t>
            </a:r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カテゴリの</a:t>
            </a:r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けんきゅうじょ</a:t>
            </a:r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は</a:t>
            </a:r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、</a:t>
            </a:r>
          </a:p>
          <a:p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ほか</a:t>
            </a:r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にも</a:t>
            </a:r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あるよ！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5265" y="6763096"/>
            <a:ext cx="6762998" cy="587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7651" y="6872345"/>
            <a:ext cx="117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ATR,</a:t>
            </a:r>
            <a:r>
              <a:rPr kumimoji="1" lang="ja-JP" altLang="en-US" dirty="0" smtClean="0"/>
              <a:t>・・・・・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37" y="7455935"/>
            <a:ext cx="3400076" cy="3305629"/>
          </a:xfrm>
          <a:prstGeom prst="rect">
            <a:avLst/>
          </a:prstGeom>
        </p:spPr>
      </p:pic>
      <p:sp>
        <p:nvSpPr>
          <p:cNvPr id="12" name="円形吹き出し 11"/>
          <p:cNvSpPr/>
          <p:nvPr/>
        </p:nvSpPr>
        <p:spPr>
          <a:xfrm>
            <a:off x="2386602" y="7865467"/>
            <a:ext cx="2194924" cy="1649186"/>
          </a:xfrm>
          <a:prstGeom prst="wedgeEllipseCallout">
            <a:avLst>
              <a:gd name="adj1" fmla="val 48351"/>
              <a:gd name="adj2" fmla="val 50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５</a:t>
            </a:r>
            <a:r>
              <a:rPr kumimoji="1" lang="ja-JP" altLang="en-US" dirty="0" smtClean="0"/>
              <a:t>　いいね！</a:t>
            </a:r>
          </a:p>
        </p:txBody>
      </p:sp>
    </p:spTree>
    <p:extLst>
      <p:ext uri="{BB962C8B-B14F-4D97-AF65-F5344CB8AC3E}">
        <p14:creationId xmlns:p14="http://schemas.microsoft.com/office/powerpoint/2010/main" val="34405969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108</Words>
  <Application>Microsoft Macintosh PowerPoint</Application>
  <PresentationFormat>B4 (ISO) 250x353 mm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Hiragino Kaku Gothic Std W8</vt:lpstr>
      <vt:lpstr>ＭＳ Ｐゴシック</vt:lpstr>
      <vt:lpstr>ＭＳ 明朝</vt:lpstr>
      <vt:lpstr>Times New Roman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8</cp:revision>
  <dcterms:created xsi:type="dcterms:W3CDTF">2017-07-23T05:00:02Z</dcterms:created>
  <dcterms:modified xsi:type="dcterms:W3CDTF">2017-07-23T05:38:28Z</dcterms:modified>
</cp:coreProperties>
</file>