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77" r:id="rId4"/>
    <p:sldId id="275" r:id="rId5"/>
    <p:sldId id="260" r:id="rId6"/>
  </p:sldIdLst>
  <p:sldSz cx="9144000" cy="6858000" type="screen4x3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577" autoAdjust="0"/>
    <p:restoredTop sz="94660" autoAdjust="0"/>
  </p:normalViewPr>
  <p:slideViewPr>
    <p:cSldViewPr>
      <p:cViewPr>
        <p:scale>
          <a:sx n="75" d="100"/>
          <a:sy n="75" d="100"/>
        </p:scale>
        <p:origin x="35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1F313-E8AB-4939-A46C-A0E8D2979764}" type="datetimeFigureOut">
              <a:rPr lang="ja-JP" altLang="en-US"/>
              <a:pPr>
                <a:defRPr/>
              </a:pPr>
              <a:t>2017/7/23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F1169-F46E-45EC-8EE6-5B25050CA26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93574-CCC2-426B-8701-50EBD9E377C3}" type="datetimeFigureOut">
              <a:rPr lang="ja-JP" altLang="en-US"/>
              <a:pPr>
                <a:defRPr/>
              </a:pPr>
              <a:t>2017/7/23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DB719-B653-49A3-A7B6-4DC724984E2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4AD38-8CAE-47FF-B6B3-5BEC45EADAB1}" type="datetimeFigureOut">
              <a:rPr lang="ja-JP" altLang="en-US"/>
              <a:pPr>
                <a:defRPr/>
              </a:pPr>
              <a:t>2017/7/23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FA6D1-1548-4D60-AEE1-E69D8EB5C88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E1406-4660-4D8F-BBDA-CB6566988D7F}" type="datetimeFigureOut">
              <a:rPr lang="ja-JP" altLang="en-US"/>
              <a:pPr>
                <a:defRPr/>
              </a:pPr>
              <a:t>2017/7/23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15BD9-8589-42DD-96EA-12E2760D156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4AA9B-A923-4342-AA9E-CD30DF799D9E}" type="datetimeFigureOut">
              <a:rPr lang="ja-JP" altLang="en-US"/>
              <a:pPr>
                <a:defRPr/>
              </a:pPr>
              <a:t>2017/7/23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9F411-F1D3-4E41-BEA2-94B6923E4F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937C2-3263-45DF-9323-2842BF6E0BEC}" type="datetimeFigureOut">
              <a:rPr lang="ja-JP" altLang="en-US"/>
              <a:pPr>
                <a:defRPr/>
              </a:pPr>
              <a:t>2017/7/23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625DC-6558-4DDC-A24D-C5D84E9C497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5174B-6808-423F-BC37-0F8025261427}" type="datetimeFigureOut">
              <a:rPr lang="ja-JP" altLang="en-US"/>
              <a:pPr>
                <a:defRPr/>
              </a:pPr>
              <a:t>2017/7/23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70270-3346-4B82-B9D2-BC6C3C77B7C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0DEDC-5064-49CD-8C56-AFDA7630C191}" type="datetimeFigureOut">
              <a:rPr lang="ja-JP" altLang="en-US"/>
              <a:pPr>
                <a:defRPr/>
              </a:pPr>
              <a:t>2017/7/23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77BC1-F302-4225-8A06-69546F750B2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3FACE-1816-465D-8DFD-0BE5C330A5D7}" type="datetimeFigureOut">
              <a:rPr lang="ja-JP" altLang="en-US"/>
              <a:pPr>
                <a:defRPr/>
              </a:pPr>
              <a:t>2017/7/23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4CADA-CFF8-43CC-86D1-6BAA059395E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FFB48-77CA-4A6D-A39F-169AA2316844}" type="datetimeFigureOut">
              <a:rPr lang="ja-JP" altLang="en-US"/>
              <a:pPr>
                <a:defRPr/>
              </a:pPr>
              <a:t>2017/7/23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F2F35-92B4-4D85-B3B5-A99F27B719C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DB317-CBF2-42B7-8CF6-1A6E5CD16763}" type="datetimeFigureOut">
              <a:rPr lang="ja-JP" altLang="en-US"/>
              <a:pPr>
                <a:defRPr/>
              </a:pPr>
              <a:t>2017/7/23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D45A9-5371-42DD-8A8B-6028BB12839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6413A3-F0DF-4382-B471-F158D59865DB}" type="datetimeFigureOut">
              <a:rPr lang="ja-JP" altLang="en-US"/>
              <a:pPr>
                <a:defRPr/>
              </a:pPr>
              <a:t>2017/7/23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4F32E8-97BD-48AB-8ED6-3E6B96A5B5B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-252536" y="2564904"/>
            <a:ext cx="9649072" cy="1224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 smtClean="0">
                <a:latin typeface="Meiryo UI" pitchFamily="50" charset="-128"/>
                <a:ea typeface="Meiryo UI" pitchFamily="50" charset="-128"/>
              </a:rPr>
              <a:t>チーム：</a:t>
            </a:r>
            <a:r>
              <a:rPr kumimoji="1" lang="ja-JP" altLang="en-US" sz="4000" b="1" dirty="0" err="1" smtClean="0">
                <a:latin typeface="Meiryo UI" pitchFamily="50" charset="-128"/>
                <a:ea typeface="Meiryo UI" pitchFamily="50" charset="-128"/>
              </a:rPr>
              <a:t>けいはんな</a:t>
            </a:r>
            <a:r>
              <a:rPr kumimoji="1" lang="en-US" altLang="ja-JP" sz="4000" b="1" dirty="0" smtClean="0">
                <a:latin typeface="Meiryo UI" pitchFamily="50" charset="-128"/>
                <a:ea typeface="Meiryo UI" pitchFamily="50" charset="-128"/>
              </a:rPr>
              <a:t>_students</a:t>
            </a:r>
            <a:r>
              <a:rPr kumimoji="1" lang="ja-JP" altLang="en-US" sz="4000" b="1" dirty="0" smtClean="0">
                <a:latin typeface="Meiryo UI" pitchFamily="50" charset="-128"/>
                <a:ea typeface="Meiryo UI" pitchFamily="50" charset="-128"/>
              </a:rPr>
              <a:t>！</a:t>
            </a:r>
            <a:endParaRPr kumimoji="1" lang="ja-JP" altLang="en-US" sz="4000" b="1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228184" y="4509120"/>
            <a:ext cx="2556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Meiryo UI" pitchFamily="50" charset="-128"/>
                <a:ea typeface="Meiryo UI" pitchFamily="50" charset="-128"/>
              </a:rPr>
              <a:t>チームメンバー：</a:t>
            </a:r>
            <a:endParaRPr kumimoji="1" lang="en-US" altLang="ja-JP" b="1" dirty="0" smtClean="0">
              <a:latin typeface="Meiryo UI" pitchFamily="50" charset="-128"/>
              <a:ea typeface="Meiryo UI" pitchFamily="50" charset="-128"/>
            </a:endParaRPr>
          </a:p>
          <a:p>
            <a:pPr algn="r"/>
            <a:r>
              <a:rPr kumimoji="1" lang="ja-JP" altLang="en-US" dirty="0" smtClean="0">
                <a:latin typeface="Meiryo UI" pitchFamily="50" charset="-128"/>
                <a:ea typeface="Meiryo UI" pitchFamily="50" charset="-128"/>
              </a:rPr>
              <a:t>加藤美咲</a:t>
            </a:r>
            <a:r>
              <a:rPr kumimoji="1" lang="en-US" altLang="ja-JP" dirty="0" smtClean="0">
                <a:latin typeface="Meiryo UI" pitchFamily="50" charset="-128"/>
                <a:ea typeface="Meiryo UI" pitchFamily="50" charset="-128"/>
              </a:rPr>
              <a:t>(</a:t>
            </a:r>
            <a:r>
              <a:rPr kumimoji="1" lang="ja-JP" altLang="en-US" dirty="0" smtClean="0">
                <a:latin typeface="Meiryo UI" pitchFamily="50" charset="-128"/>
                <a:ea typeface="Meiryo UI" pitchFamily="50" charset="-128"/>
              </a:rPr>
              <a:t>ﾘｰﾀﾞｰ</a:t>
            </a:r>
            <a:r>
              <a:rPr kumimoji="1" lang="en-US" altLang="ja-JP" dirty="0" smtClean="0">
                <a:latin typeface="Meiryo UI" pitchFamily="50" charset="-128"/>
                <a:ea typeface="Meiryo UI" pitchFamily="50" charset="-128"/>
              </a:rPr>
              <a:t>)</a:t>
            </a:r>
          </a:p>
          <a:p>
            <a:pPr algn="r"/>
            <a:r>
              <a:rPr lang="ja-JP" altLang="en-US" dirty="0" smtClean="0">
                <a:latin typeface="Meiryo UI" pitchFamily="50" charset="-128"/>
                <a:ea typeface="Meiryo UI" pitchFamily="50" charset="-128"/>
              </a:rPr>
              <a:t>神田将輝</a:t>
            </a:r>
            <a:endParaRPr lang="en-US" altLang="ja-JP" dirty="0" smtClean="0">
              <a:latin typeface="Meiryo UI" pitchFamily="50" charset="-128"/>
              <a:ea typeface="Meiryo UI" pitchFamily="50" charset="-128"/>
            </a:endParaRPr>
          </a:p>
          <a:p>
            <a:pPr algn="r"/>
            <a:r>
              <a:rPr lang="ja-JP" altLang="en-US" dirty="0" smtClean="0">
                <a:latin typeface="Meiryo UI" pitchFamily="50" charset="-128"/>
                <a:ea typeface="Meiryo UI" pitchFamily="50" charset="-128"/>
              </a:rPr>
              <a:t>李相烈</a:t>
            </a:r>
            <a:endParaRPr kumimoji="1" lang="en-US" altLang="ja-JP" dirty="0" smtClean="0">
              <a:latin typeface="Meiryo UI" pitchFamily="50" charset="-128"/>
              <a:ea typeface="Meiryo UI" pitchFamily="50" charset="-128"/>
            </a:endParaRPr>
          </a:p>
          <a:p>
            <a:pPr algn="r"/>
            <a:r>
              <a:rPr lang="ja-JP" altLang="en-US" dirty="0" smtClean="0">
                <a:latin typeface="Meiryo UI" pitchFamily="50" charset="-128"/>
                <a:ea typeface="Meiryo UI" pitchFamily="50" charset="-128"/>
              </a:rPr>
              <a:t>徳田壮秀</a:t>
            </a:r>
            <a:endParaRPr lang="en-US" altLang="ja-JP" dirty="0" smtClean="0">
              <a:latin typeface="Meiryo UI" pitchFamily="50" charset="-128"/>
              <a:ea typeface="Meiryo UI" pitchFamily="50" charset="-128"/>
            </a:endParaRPr>
          </a:p>
          <a:p>
            <a:pPr algn="r"/>
            <a:r>
              <a:rPr lang="ja-JP" altLang="en-US" dirty="0" smtClean="0">
                <a:latin typeface="Meiryo UI" pitchFamily="50" charset="-128"/>
                <a:ea typeface="Meiryo UI" pitchFamily="50" charset="-128"/>
              </a:rPr>
              <a:t>神野諒</a:t>
            </a:r>
            <a:endParaRPr lang="en-US" altLang="ja-JP" dirty="0" smtClean="0">
              <a:latin typeface="Meiryo UI" pitchFamily="50" charset="-128"/>
              <a:ea typeface="Meiryo UI" pitchFamily="50" charset="-128"/>
            </a:endParaRPr>
          </a:p>
          <a:p>
            <a:pPr algn="r"/>
            <a:r>
              <a:rPr kumimoji="1" lang="ja-JP" altLang="en-US" dirty="0" smtClean="0">
                <a:latin typeface="Meiryo UI" pitchFamily="50" charset="-128"/>
                <a:ea typeface="Meiryo UI" pitchFamily="50" charset="-128"/>
              </a:rPr>
              <a:t>古崎晃司</a:t>
            </a:r>
            <a:endParaRPr kumimoji="1" lang="en-US" altLang="ja-JP" dirty="0" smtClean="0">
              <a:latin typeface="Meiryo UI" pitchFamily="50" charset="-128"/>
              <a:ea typeface="Meiryo UI" pitchFamily="50" charset="-128"/>
            </a:endParaRPr>
          </a:p>
          <a:p>
            <a:pPr algn="r"/>
            <a:r>
              <a:rPr lang="ja-JP" altLang="en-US" dirty="0" smtClean="0">
                <a:latin typeface="Meiryo UI" pitchFamily="50" charset="-128"/>
                <a:ea typeface="Meiryo UI" pitchFamily="50" charset="-128"/>
              </a:rPr>
              <a:t>東健二郎（特別出演）</a:t>
            </a:r>
            <a:endParaRPr kumimoji="1" lang="ja-JP" altLang="en-US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50056" y="3986401"/>
            <a:ext cx="5250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-</a:t>
            </a:r>
            <a:r>
              <a:rPr kumimoji="1" lang="ja-JP" altLang="en-US" sz="2800" dirty="0" smtClean="0"/>
              <a:t>子供たち</a:t>
            </a:r>
            <a:r>
              <a:rPr lang="ja-JP" altLang="en-US" sz="2800" dirty="0" smtClean="0"/>
              <a:t>のミライへワクワクを！</a:t>
            </a:r>
            <a:r>
              <a:rPr lang="en-US" altLang="ja-JP" sz="2800" dirty="0" smtClean="0"/>
              <a:t>-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19202"/>
            <a:ext cx="2898038" cy="249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732868" y="646965"/>
            <a:ext cx="3639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atin typeface="Meiryo UI" pitchFamily="50" charset="-128"/>
                <a:ea typeface="Meiryo UI" pitchFamily="50" charset="-128"/>
              </a:rPr>
              <a:t>精華町</a:t>
            </a:r>
            <a:r>
              <a:rPr kumimoji="1" lang="ja-JP" altLang="en-US" sz="2000" b="1" dirty="0" smtClean="0">
                <a:latin typeface="Meiryo UI" pitchFamily="50" charset="-128"/>
                <a:ea typeface="Meiryo UI" pitchFamily="50" charset="-128"/>
              </a:rPr>
              <a:t>内で輝かせたい場所、モノ</a:t>
            </a:r>
            <a:endParaRPr kumimoji="1" lang="ja-JP" altLang="en-US" sz="2000" b="1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45221" y="401898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atin typeface="Meiryo UI" pitchFamily="50" charset="-128"/>
                <a:ea typeface="Meiryo UI" pitchFamily="50" charset="-128"/>
              </a:rPr>
              <a:t>どのような人に伝えたい？</a:t>
            </a:r>
            <a:endParaRPr kumimoji="1" lang="ja-JP" altLang="en-US" sz="2000" b="1" dirty="0">
              <a:latin typeface="Meiryo UI" pitchFamily="50" charset="-128"/>
              <a:ea typeface="Meiryo UI" pitchFamily="50" charset="-128"/>
            </a:endParaRPr>
          </a:p>
        </p:txBody>
      </p:sp>
      <p:pic>
        <p:nvPicPr>
          <p:cNvPr id="18" name="図 17" descr="図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167" y="548680"/>
            <a:ext cx="516409" cy="516409"/>
          </a:xfrm>
          <a:prstGeom prst="rect">
            <a:avLst/>
          </a:prstGeom>
        </p:spPr>
      </p:pic>
      <p:pic>
        <p:nvPicPr>
          <p:cNvPr id="19" name="図 18" descr="図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3992711"/>
            <a:ext cx="516409" cy="516409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850913" y="1372652"/>
            <a:ext cx="70421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・学研都市ならではの</a:t>
            </a:r>
            <a:r>
              <a:rPr kumimoji="1" lang="ja-JP" altLang="en-US" sz="24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技術力の高さ</a:t>
            </a:r>
            <a:endParaRPr kumimoji="1" lang="en-US" altLang="ja-JP" sz="2400" b="1" dirty="0" smtClean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ja-JP" altLang="en-US" sz="24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多様な人材の宝庫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『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文化研究学研都市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』『</a:t>
            </a:r>
            <a:r>
              <a:rPr kumimoji="1"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関西のベッドタウン</a:t>
            </a:r>
            <a:r>
              <a:rPr kumimoji="1"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』</a:t>
            </a:r>
          </a:p>
          <a:p>
            <a:endParaRPr kumimoji="1"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8425" y="4555574"/>
            <a:ext cx="7138493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・未来の研究者の卵　国内の</a:t>
            </a:r>
            <a:r>
              <a:rPr kumimoji="1" lang="en-US" altLang="ja-JP" sz="32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『</a:t>
            </a:r>
            <a:r>
              <a:rPr kumimoji="1" lang="ja-JP" altLang="en-US" sz="32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小中学生</a:t>
            </a:r>
            <a:r>
              <a:rPr kumimoji="1" lang="en-US" altLang="ja-JP" sz="32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』</a:t>
            </a:r>
            <a:r>
              <a:rPr lang="ja-JP" altLang="en-US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en-US" altLang="ja-JP" b="1" dirty="0" smtClean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b="1" dirty="0" smtClean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・精華町に関係する子供たち（親が働いている、精華町に住んでいる）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⇒お父さん、お母さんってすごい！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・精華町とは無関係の子供たち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⇒いつか、働いてみたい！行ってみたい！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3579" y="260648"/>
            <a:ext cx="7778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特許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件数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計</a:t>
            </a:r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1751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件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ATR1355</a:t>
            </a:r>
            <a:r>
              <a:rPr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件）</a:t>
            </a:r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、子供たちのまわりには技術がいっぱい。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21245"/>
            <a:ext cx="8456991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1403648" y="4392980"/>
            <a:ext cx="2016224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子ども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人口分布</a:t>
            </a:r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e-Stat</a:t>
            </a: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292080" y="4392980"/>
            <a:ext cx="201622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特許分布（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RESAS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データ）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4788024" y="1196752"/>
            <a:ext cx="18002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27584" y="1196752"/>
            <a:ext cx="201622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図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167" y="196928"/>
            <a:ext cx="516409" cy="51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3528" y="1266736"/>
            <a:ext cx="731322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精華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町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内外の子どもたちに向けて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『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出前授業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』 『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施設訪問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』 『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科学体験プログラム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』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　多数実施！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2868" y="646965"/>
            <a:ext cx="5354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atin typeface="Meiryo UI" pitchFamily="50" charset="-128"/>
                <a:ea typeface="Meiryo UI" pitchFamily="50" charset="-128"/>
              </a:rPr>
              <a:t>既に実施のプロジェクト</a:t>
            </a:r>
            <a:r>
              <a:rPr kumimoji="1" lang="en-US" altLang="ja-JP" sz="2000" b="1" dirty="0" smtClean="0">
                <a:latin typeface="Meiryo UI" pitchFamily="50" charset="-128"/>
                <a:ea typeface="Meiryo UI" pitchFamily="50" charset="-128"/>
              </a:rPr>
              <a:t>『</a:t>
            </a:r>
            <a:r>
              <a:rPr kumimoji="1" lang="ja-JP" altLang="en-US" sz="2000" b="1" dirty="0" smtClean="0">
                <a:latin typeface="Meiryo UI" pitchFamily="50" charset="-128"/>
                <a:ea typeface="Meiryo UI" pitchFamily="50" charset="-128"/>
              </a:rPr>
              <a:t>科学のまちの子どもたち</a:t>
            </a:r>
            <a:r>
              <a:rPr kumimoji="1" lang="en-US" altLang="ja-JP" sz="2000" b="1" dirty="0" smtClean="0">
                <a:latin typeface="Meiryo UI" pitchFamily="50" charset="-128"/>
                <a:ea typeface="Meiryo UI" pitchFamily="50" charset="-128"/>
              </a:rPr>
              <a:t>』</a:t>
            </a:r>
            <a:endParaRPr kumimoji="1" lang="ja-JP" altLang="en-US" sz="2000" b="1" dirty="0">
              <a:latin typeface="Meiryo UI" pitchFamily="50" charset="-128"/>
              <a:ea typeface="Meiryo UI" pitchFamily="50" charset="-128"/>
            </a:endParaRPr>
          </a:p>
        </p:txBody>
      </p:sp>
      <p:pic>
        <p:nvPicPr>
          <p:cNvPr id="4" name="図 3" descr="図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167" y="548680"/>
            <a:ext cx="516409" cy="51640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23528" y="5805264"/>
            <a:ext cx="838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⇒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今後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運営コストを抑えつつ、</a:t>
            </a:r>
            <a:r>
              <a:rPr kumimoji="1" lang="ja-JP" altLang="en-US" sz="24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たくさんの子供たち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の興味、関心にこたえていきたい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1026"/>
            <a:ext cx="3326577" cy="237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348880"/>
            <a:ext cx="2514312" cy="33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598018"/>
            <a:ext cx="21621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8150" y="6486044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創精記　精華町　町勢要覧より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52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角丸四角形 34"/>
          <p:cNvSpPr/>
          <p:nvPr/>
        </p:nvSpPr>
        <p:spPr>
          <a:xfrm>
            <a:off x="5720447" y="4872424"/>
            <a:ext cx="3180705" cy="17969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5720447" y="2924944"/>
            <a:ext cx="3100025" cy="15545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39167" y="2924944"/>
            <a:ext cx="3036689" cy="3600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2002" y="646965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atin typeface="Meiryo UI" pitchFamily="50" charset="-128"/>
                <a:ea typeface="Meiryo UI" pitchFamily="50" charset="-128"/>
              </a:rPr>
              <a:t>サービスタイトル</a:t>
            </a:r>
            <a:endParaRPr kumimoji="1" lang="ja-JP" altLang="en-US" sz="2000" b="1" dirty="0">
              <a:latin typeface="Meiryo UI" pitchFamily="50" charset="-128"/>
              <a:ea typeface="Meiryo UI" pitchFamily="50" charset="-128"/>
            </a:endParaRPr>
          </a:p>
        </p:txBody>
      </p:sp>
      <p:pic>
        <p:nvPicPr>
          <p:cNvPr id="6" name="図 5" descr="図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167" y="548680"/>
            <a:ext cx="516409" cy="516409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2588559" y="546969"/>
            <a:ext cx="365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『Dr.</a:t>
            </a:r>
            <a:r>
              <a:rPr kumimoji="1" lang="ja-JP" altLang="en-US" sz="3600" b="1" dirty="0" err="1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けいはんな</a:t>
            </a:r>
            <a:r>
              <a:rPr kumimoji="1" lang="en-US" altLang="ja-JP" sz="36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』</a:t>
            </a:r>
            <a:r>
              <a:rPr kumimoji="1" lang="ja-JP" altLang="en-US" sz="36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kumimoji="1" lang="ja-JP" altLang="en-US" sz="36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5396" y="1196752"/>
            <a:ext cx="80251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⇒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アプリ上で</a:t>
            </a:r>
            <a:r>
              <a:rPr lang="ja-JP" altLang="en-US" sz="28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子供目線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かんたん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、かわいい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で、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様々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なニーズをクリア！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・子供でも京阪奈で行われている研究が簡単にわかる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・興味のある研究へ質問、コメントが可能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（将来実装）</a:t>
            </a:r>
            <a:endParaRPr lang="en-US" altLang="ja-JP" dirty="0" smtClean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21" y="4991358"/>
            <a:ext cx="1371359" cy="1029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284984"/>
            <a:ext cx="1371359" cy="119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6" r="7703"/>
          <a:stretch/>
        </p:blipFill>
        <p:spPr bwMode="auto">
          <a:xfrm>
            <a:off x="3302680" y="2852936"/>
            <a:ext cx="234944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314" y="3261020"/>
            <a:ext cx="1413150" cy="103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 descr="「統計　イラスト」の画像検索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207" y="5157191"/>
            <a:ext cx="1666273" cy="136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39167" y="258639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子どもたち</a:t>
            </a:r>
            <a:endParaRPr kumimoji="1" lang="ja-JP" altLang="en-US" sz="1600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49124" y="2576170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学校の先生</a:t>
            </a:r>
            <a:endParaRPr kumimoji="1" lang="ja-JP" altLang="en-US" sz="1600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779423" y="455712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行政運営者</a:t>
            </a:r>
            <a:endParaRPr kumimoji="1" lang="ja-JP" altLang="en-US" sz="1600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851431" y="5099119"/>
            <a:ext cx="1384865" cy="135421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④運営支援</a:t>
            </a:r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投稿データを利用して効率的なイベント設計できる</a:t>
            </a:r>
            <a:endParaRPr lang="en-US" altLang="ja-JP" sz="1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796136" y="3212976"/>
            <a:ext cx="1632317" cy="8617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③教育支援</a:t>
            </a:r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子供たちの興味範囲がわかる</a:t>
            </a:r>
            <a:endParaRPr lang="en-US" altLang="ja-JP" sz="1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691680" y="3284984"/>
            <a:ext cx="14401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①子供目線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研究についてかんたんに理解</a:t>
            </a: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できる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475656" y="4883095"/>
            <a:ext cx="201622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②アンケート機能</a:t>
            </a:r>
            <a:endParaRPr lang="en-US" altLang="ja-JP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16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アプリより</a:t>
            </a:r>
            <a:endParaRPr lang="en-US" altLang="ja-JP" sz="1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研究の質問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いいね！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ができる</a:t>
            </a:r>
            <a:endParaRPr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38982"/>
            <a:ext cx="1819910" cy="153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円/楕円 29"/>
          <p:cNvSpPr/>
          <p:nvPr/>
        </p:nvSpPr>
        <p:spPr>
          <a:xfrm>
            <a:off x="4499992" y="5035301"/>
            <a:ext cx="204461" cy="1938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5943" y="3347700"/>
            <a:ext cx="15761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tx2"/>
                </a:solidFill>
              </a:rPr>
              <a:t>Dr.</a:t>
            </a:r>
            <a:r>
              <a:rPr lang="ja-JP" altLang="en-US" dirty="0" err="1" smtClean="0">
                <a:solidFill>
                  <a:schemeClr val="tx2"/>
                </a:solidFill>
              </a:rPr>
              <a:t>けいはんな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608" y="5442538"/>
            <a:ext cx="406839" cy="398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414" y="5407074"/>
            <a:ext cx="442578" cy="44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417843"/>
            <a:ext cx="452395" cy="44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38" y="5426913"/>
            <a:ext cx="379750" cy="42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242</Words>
  <Application>Microsoft Office PowerPoint</Application>
  <PresentationFormat>画面に合わせる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user</dc:creator>
  <cp:lastModifiedBy>オムロン</cp:lastModifiedBy>
  <cp:revision>110</cp:revision>
  <cp:lastPrinted>2013-10-04T05:06:48Z</cp:lastPrinted>
  <dcterms:created xsi:type="dcterms:W3CDTF">2012-10-01T05:15:34Z</dcterms:created>
  <dcterms:modified xsi:type="dcterms:W3CDTF">2017-07-23T08:22:55Z</dcterms:modified>
</cp:coreProperties>
</file>