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5" r:id="rId9"/>
    <p:sldId id="262" r:id="rId10"/>
    <p:sldId id="267" r:id="rId11"/>
    <p:sldId id="263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600" y="90426"/>
            <a:ext cx="9144000" cy="2855166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BACK TO THE FUTURE GAME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4572228"/>
            <a:ext cx="697403" cy="799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25" y="3338746"/>
            <a:ext cx="3164378" cy="3266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14" y="5682343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Roshan </a:t>
            </a:r>
            <a:r>
              <a:rPr lang="en-US" dirty="0" err="1" smtClean="0">
                <a:solidFill>
                  <a:schemeClr val="bg1"/>
                </a:solidFill>
              </a:rPr>
              <a:t>Thavarajah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Alex Landry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4963" y="2945592"/>
            <a:ext cx="489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a Donkey Kong Clone Game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794" y="318472"/>
            <a:ext cx="6206412" cy="1325563"/>
          </a:xfrm>
        </p:spPr>
        <p:txBody>
          <a:bodyPr/>
          <a:lstStyle/>
          <a:p>
            <a:r>
              <a:rPr lang="en-US" dirty="0" smtClean="0"/>
              <a:t>Player movement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</a:t>
            </a:r>
            <a:r>
              <a:rPr lang="en-US" dirty="0" err="1"/>
              <a:t>Key.Right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GameStatus.Player.direction</a:t>
            </a:r>
            <a:r>
              <a:rPr lang="en-US" dirty="0" smtClean="0"/>
              <a:t> = </a:t>
            </a:r>
            <a:r>
              <a:rPr lang="en-US" dirty="0" err="1" smtClean="0"/>
              <a:t>Direction.Right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</a:t>
            </a:r>
            <a:r>
              <a:rPr lang="en-US" dirty="0"/>
              <a:t>break;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7" y="1644036"/>
            <a:ext cx="5266482" cy="3801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62" y="1499101"/>
            <a:ext cx="6575011" cy="40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5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941" y="355795"/>
            <a:ext cx="2642118" cy="1325563"/>
          </a:xfrm>
        </p:spPr>
        <p:txBody>
          <a:bodyPr/>
          <a:lstStyle/>
          <a:p>
            <a:r>
              <a:rPr lang="en-US" sz="6600" dirty="0" smtClean="0"/>
              <a:t>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of ladder</a:t>
            </a:r>
          </a:p>
          <a:p>
            <a:r>
              <a:rPr lang="en-US" dirty="0" smtClean="0"/>
              <a:t>Game Status</a:t>
            </a:r>
          </a:p>
          <a:p>
            <a:r>
              <a:rPr lang="en-US" dirty="0" smtClean="0"/>
              <a:t>Up Key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05" y="1681358"/>
            <a:ext cx="24860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7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365" y="365125"/>
            <a:ext cx="3267269" cy="1325563"/>
          </a:xfrm>
        </p:spPr>
        <p:txBody>
          <a:bodyPr/>
          <a:lstStyle/>
          <a:p>
            <a:r>
              <a:rPr lang="en-US" dirty="0" smtClean="0"/>
              <a:t>Game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gameStatus</a:t>
            </a:r>
            <a:endParaRPr lang="en-US" dirty="0" smtClean="0"/>
          </a:p>
          <a:p>
            <a:r>
              <a:rPr lang="en-US" dirty="0" smtClean="0"/>
              <a:t>Position X, Y</a:t>
            </a:r>
          </a:p>
          <a:p>
            <a:r>
              <a:rPr lang="en-US" dirty="0" smtClean="0"/>
              <a:t>Canvas Set top/left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01" y="3512151"/>
            <a:ext cx="231457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18" y="3424238"/>
            <a:ext cx="63531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4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006" y="234496"/>
            <a:ext cx="5375988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Future Work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6" y="1825625"/>
            <a:ext cx="8843864" cy="4351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More levels</a:t>
            </a:r>
          </a:p>
          <a:p>
            <a:r>
              <a:rPr lang="en-US" sz="4800" dirty="0" smtClean="0"/>
              <a:t>DLC</a:t>
            </a:r>
          </a:p>
          <a:p>
            <a:r>
              <a:rPr lang="en-US" sz="4800" dirty="0" smtClean="0"/>
              <a:t>Ladders</a:t>
            </a:r>
          </a:p>
          <a:p>
            <a:r>
              <a:rPr lang="en-US" sz="4800" dirty="0" smtClean="0"/>
              <a:t>Animation of Characters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36" y="-52089"/>
            <a:ext cx="3917864" cy="34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7" y="-82378"/>
            <a:ext cx="12338447" cy="6940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253158"/>
            <a:ext cx="4666861" cy="1325563"/>
          </a:xfrm>
        </p:spPr>
        <p:txBody>
          <a:bodyPr>
            <a:normAutofit/>
          </a:bodyPr>
          <a:lstStyle/>
          <a:p>
            <a:r>
              <a:rPr lang="en-US" sz="8900" dirty="0" smtClean="0"/>
              <a:t>Summary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625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Wasted One Week on Movement</a:t>
            </a:r>
          </a:p>
          <a:p>
            <a:r>
              <a:rPr lang="en-US" sz="3600" dirty="0" smtClean="0"/>
              <a:t>3 days on collision</a:t>
            </a:r>
          </a:p>
          <a:p>
            <a:r>
              <a:rPr lang="en-US" sz="3600" dirty="0" smtClean="0"/>
              <a:t>2 days on the rest(already over)</a:t>
            </a:r>
          </a:p>
          <a:p>
            <a:r>
              <a:rPr lang="en-US" sz="3600" dirty="0" smtClean="0"/>
              <a:t>WPF Problems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61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1" y="243827"/>
            <a:ext cx="3377681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PURPOSE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Playing a Donkey Kong clone where player collects points</a:t>
            </a:r>
          </a:p>
          <a:p>
            <a:r>
              <a:rPr lang="en-US" dirty="0" smtClean="0"/>
              <a:t>Player also has to avoid enemies with his 3 lives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379" y="346463"/>
            <a:ext cx="8434874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Solution For Start Window</a:t>
            </a:r>
            <a:endParaRPr lang="en-US" sz="6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9373" y="1890940"/>
            <a:ext cx="4322329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553" y="2669489"/>
            <a:ext cx="5886683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User enters 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Name gets stored in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OnButton Click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71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466" y="281150"/>
            <a:ext cx="5907832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Game Window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905" y="1606713"/>
            <a:ext cx="862209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861" y="1874167"/>
            <a:ext cx="2743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Jumping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Collecting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Ladder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Enemies Movement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812" y="2513713"/>
            <a:ext cx="75342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994" y="225166"/>
            <a:ext cx="5292012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Score Window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970" y="1685666"/>
            <a:ext cx="451364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2127380"/>
            <a:ext cx="39001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 Name and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Set in List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Start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998" y="253158"/>
            <a:ext cx="3034004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Collision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does not support Intersect</a:t>
            </a:r>
          </a:p>
          <a:p>
            <a:r>
              <a:rPr lang="en-US" dirty="0" smtClean="0"/>
              <a:t>Location doesn't detect size</a:t>
            </a:r>
          </a:p>
          <a:p>
            <a:r>
              <a:rPr lang="en-US" dirty="0" smtClean="0"/>
              <a:t>Reset player</a:t>
            </a:r>
          </a:p>
          <a:p>
            <a:r>
              <a:rPr lang="en-US" dirty="0" smtClean="0"/>
              <a:t>Add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6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475" y="225166"/>
            <a:ext cx="4023049" cy="1325563"/>
          </a:xfrm>
        </p:spPr>
        <p:txBody>
          <a:bodyPr/>
          <a:lstStyle/>
          <a:p>
            <a:r>
              <a:rPr lang="en-US" dirty="0" smtClean="0"/>
              <a:t>Solved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Rect</a:t>
            </a:r>
            <a:r>
              <a:rPr lang="en-US" dirty="0"/>
              <a:t> rect1 = new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Canvas.GetLeft</a:t>
            </a:r>
            <a:r>
              <a:rPr lang="en-US" dirty="0"/>
              <a:t>(Player), </a:t>
            </a:r>
            <a:r>
              <a:rPr lang="en-US" dirty="0" err="1"/>
              <a:t>Canvas.GetTop</a:t>
            </a:r>
            <a:r>
              <a:rPr lang="en-US" dirty="0"/>
              <a:t>(Player), </a:t>
            </a:r>
            <a:r>
              <a:rPr lang="en-US" dirty="0" err="1"/>
              <a:t>GameStatus.Player.sizeX</a:t>
            </a:r>
            <a:r>
              <a:rPr lang="en-US" dirty="0"/>
              <a:t>, </a:t>
            </a:r>
            <a:r>
              <a:rPr lang="en-US" dirty="0" err="1"/>
              <a:t>GameStatus.Player.sizeY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Rect</a:t>
            </a:r>
            <a:r>
              <a:rPr lang="en-US" dirty="0"/>
              <a:t> rect2 = new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Canvas.GetLeft</a:t>
            </a:r>
            <a:r>
              <a:rPr lang="en-US" dirty="0"/>
              <a:t>(</a:t>
            </a:r>
            <a:r>
              <a:rPr lang="en-US" dirty="0" err="1"/>
              <a:t>DonkeyKong</a:t>
            </a:r>
            <a:r>
              <a:rPr lang="en-US" dirty="0"/>
              <a:t>), </a:t>
            </a:r>
            <a:r>
              <a:rPr lang="en-US" dirty="0" err="1"/>
              <a:t>Canvas.GetTop</a:t>
            </a:r>
            <a:r>
              <a:rPr lang="en-US" dirty="0"/>
              <a:t>(</a:t>
            </a:r>
            <a:r>
              <a:rPr lang="en-US" dirty="0" err="1"/>
              <a:t>DonkeyKong</a:t>
            </a:r>
            <a:r>
              <a:rPr lang="en-US" dirty="0"/>
              <a:t>), </a:t>
            </a:r>
            <a:r>
              <a:rPr lang="en-US" dirty="0" err="1"/>
              <a:t>GameStatus.DonkeyKong.sizeX</a:t>
            </a:r>
            <a:r>
              <a:rPr lang="en-US" dirty="0"/>
              <a:t>, </a:t>
            </a:r>
            <a:r>
              <a:rPr lang="en-US" dirty="0" err="1"/>
              <a:t>GameStatus.DonkeyKong.sizeY</a:t>
            </a:r>
            <a:r>
              <a:rPr lang="en-US" dirty="0"/>
              <a:t>);</a:t>
            </a:r>
          </a:p>
          <a:p>
            <a:r>
              <a:rPr lang="en-US" dirty="0"/>
              <a:t>                if (rect1.IntersectsWith(rect2</a:t>
            </a:r>
            <a:r>
              <a:rPr lang="en-US" dirty="0" smtClean="0"/>
              <a:t>)){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err="1" smtClean="0"/>
              <a:t>ResetPosition</a:t>
            </a:r>
            <a:r>
              <a:rPr lang="en-US" dirty="0" smtClean="0"/>
              <a:t>(Player)}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800225"/>
            <a:ext cx="11039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double </a:t>
            </a:r>
            <a:r>
              <a:rPr lang="en-US" dirty="0" err="1"/>
              <a:t>JumpProgress</a:t>
            </a:r>
            <a:r>
              <a:rPr lang="en-US" dirty="0" smtClean="0"/>
              <a:t>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JumpHeight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[10] { 0, 4, 7, 9, 12, 13, 12, 9, 7, 4 </a:t>
            </a:r>
            <a:r>
              <a:rPr lang="en-US" dirty="0" smtClean="0"/>
              <a:t>};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jump_multiplier</a:t>
            </a:r>
            <a:r>
              <a:rPr lang="en-US" dirty="0"/>
              <a:t> = 2</a:t>
            </a:r>
            <a:r>
              <a:rPr lang="en-US" dirty="0" smtClean="0"/>
              <a:t>;</a:t>
            </a:r>
          </a:p>
          <a:p>
            <a:r>
              <a:rPr lang="en-US" dirty="0" smtClean="0"/>
              <a:t>Game Status </a:t>
            </a:r>
            <a:r>
              <a:rPr lang="en-US" dirty="0" err="1" smtClean="0"/>
              <a:t>posY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37" y="4001294"/>
            <a:ext cx="6924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1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BACK TO THE FUTURE GAME</vt:lpstr>
      <vt:lpstr>PURPOSE</vt:lpstr>
      <vt:lpstr>Solution For Start Window</vt:lpstr>
      <vt:lpstr>Game Window</vt:lpstr>
      <vt:lpstr>Enemies Movement</vt:lpstr>
      <vt:lpstr>Score Window</vt:lpstr>
      <vt:lpstr>Collision</vt:lpstr>
      <vt:lpstr>Solved Collision</vt:lpstr>
      <vt:lpstr>Jumping</vt:lpstr>
      <vt:lpstr>Player movement Solution</vt:lpstr>
      <vt:lpstr>Ladder</vt:lpstr>
      <vt:lpstr>Game Status</vt:lpstr>
      <vt:lpstr>Future Work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(password is student)</dc:creator>
  <cp:lastModifiedBy>student (password is student)</cp:lastModifiedBy>
  <cp:revision>11</cp:revision>
  <dcterms:created xsi:type="dcterms:W3CDTF">2016-09-15T19:04:25Z</dcterms:created>
  <dcterms:modified xsi:type="dcterms:W3CDTF">2016-09-16T15:11:15Z</dcterms:modified>
</cp:coreProperties>
</file>