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9" r:id="rId10"/>
    <p:sldId id="263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4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9046-27F4-6248-A658-9AB2FC11536C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75D5-0F17-1444-A636-73AB0656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APE </a:t>
            </a:r>
            <a:r>
              <a:rPr lang="en-US" smtClean="0"/>
              <a:t>SAVE.com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By Alex </a:t>
            </a:r>
            <a:r>
              <a:rPr lang="en-US" dirty="0" err="1" smtClean="0"/>
              <a:t>Landrov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Roshan </a:t>
            </a:r>
            <a:r>
              <a:rPr lang="en-US" dirty="0" err="1" smtClean="0"/>
              <a:t>Thavarajah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 descr="Screen Shot 2016-10-16 at 8.40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" r="57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538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 descr="Screen Shot 2016-10-16 at 8.40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5" r="19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256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ACCOUNT PAGE</a:t>
            </a:r>
            <a:endParaRPr lang="en-US" dirty="0"/>
          </a:p>
        </p:txBody>
      </p:sp>
      <p:pic>
        <p:nvPicPr>
          <p:cNvPr id="4" name="Content Placeholder 3" descr="Screen Shot 2016-10-16 at 8.43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" r="59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78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pic>
        <p:nvPicPr>
          <p:cNvPr id="4" name="Content Placeholder 3" descr="Screen Shot 2016-10-16 at 8.46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" r="30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773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DATABASE</a:t>
            </a:r>
            <a:endParaRPr lang="en-US" dirty="0"/>
          </a:p>
        </p:txBody>
      </p:sp>
      <p:pic>
        <p:nvPicPr>
          <p:cNvPr id="4" name="Content Placeholder 3" descr="Screen Shot 2016-10-16 at 9.03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5" r="-24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460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BID</a:t>
            </a:r>
          </a:p>
          <a:p>
            <a:r>
              <a:rPr lang="en-US" dirty="0" smtClean="0"/>
              <a:t>SELLING FEE</a:t>
            </a:r>
          </a:p>
          <a:p>
            <a:r>
              <a:rPr lang="en-US" dirty="0" smtClean="0"/>
              <a:t>LINKING PAY PAL API</a:t>
            </a:r>
          </a:p>
          <a:p>
            <a:r>
              <a:rPr lang="en-US" dirty="0" smtClean="0"/>
              <a:t>DIFFERENT LANGUAGES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USER CAN PAY TO BOOST 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4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APE SAVE?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EBAY clone site</a:t>
            </a:r>
          </a:p>
          <a:p>
            <a:r>
              <a:rPr lang="en-US" dirty="0" smtClean="0"/>
              <a:t>Sellers post items</a:t>
            </a:r>
          </a:p>
          <a:p>
            <a:r>
              <a:rPr lang="en-US" dirty="0" smtClean="0"/>
              <a:t>Buyers shop for items</a:t>
            </a:r>
          </a:p>
          <a:p>
            <a:r>
              <a:rPr lang="en-US" dirty="0" smtClean="0"/>
              <a:t>Buyer pays seller through </a:t>
            </a:r>
            <a:r>
              <a:rPr lang="en-US" dirty="0" err="1" smtClean="0"/>
              <a:t>paypal</a:t>
            </a:r>
            <a:endParaRPr lang="en-US" dirty="0" smtClean="0"/>
          </a:p>
          <a:p>
            <a:r>
              <a:rPr lang="en-US" dirty="0" smtClean="0"/>
              <a:t>Seller ships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6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Twig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Slim</a:t>
            </a:r>
          </a:p>
          <a:p>
            <a:r>
              <a:rPr lang="en-US" dirty="0" err="1" smtClean="0"/>
              <a:t>Htaccess</a:t>
            </a:r>
            <a:endParaRPr lang="en-US" dirty="0" smtClean="0"/>
          </a:p>
          <a:p>
            <a:r>
              <a:rPr lang="en-US" dirty="0" err="1" smtClean="0"/>
              <a:t>Paypal</a:t>
            </a:r>
            <a:endParaRPr lang="en-US" dirty="0" smtClean="0"/>
          </a:p>
          <a:p>
            <a:r>
              <a:rPr lang="en-US" dirty="0" smtClean="0"/>
              <a:t>Html &amp;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2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Users can post their own items</a:t>
            </a:r>
          </a:p>
          <a:p>
            <a:r>
              <a:rPr lang="en-US" dirty="0" smtClean="0"/>
              <a:t>Buyers can bid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4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Twig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index.php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Template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6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User session </a:t>
            </a:r>
          </a:p>
          <a:p>
            <a:r>
              <a:rPr lang="en-US" dirty="0" smtClean="0"/>
              <a:t>Login </a:t>
            </a:r>
            <a:r>
              <a:rPr lang="en-US" dirty="0"/>
              <a:t>turns to log out in menu when user logs in</a:t>
            </a:r>
          </a:p>
          <a:p>
            <a:r>
              <a:rPr lang="en-US" dirty="0"/>
              <a:t>Users see different page than non users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3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846"/>
            <a:ext cx="8229600" cy="493431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/>
              <a:t>pp</a:t>
            </a:r>
            <a:r>
              <a:rPr lang="en-US" dirty="0"/>
              <a:t>-&gt;get('/index', function() use ($app, $log) {</a:t>
            </a:r>
          </a:p>
          <a:p>
            <a:pPr marL="0" indent="0">
              <a:buNone/>
            </a:pPr>
            <a:r>
              <a:rPr lang="en-US" dirty="0"/>
              <a:t>    $app-&gt;render('</a:t>
            </a:r>
            <a:r>
              <a:rPr lang="en-US" dirty="0" err="1"/>
              <a:t>index.html.twig</a:t>
            </a:r>
            <a:r>
              <a:rPr lang="en-US" dirty="0"/>
              <a:t>', array('</a:t>
            </a:r>
            <a:r>
              <a:rPr lang="en-US" dirty="0" err="1"/>
              <a:t>sessionUser</a:t>
            </a:r>
            <a:r>
              <a:rPr lang="en-US" dirty="0"/>
              <a:t>' =&gt; $_SESSION['user']));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  <p:pic>
        <p:nvPicPr>
          <p:cNvPr id="4" name="Picture 3" descr="Screen Shot 2016-10-16 at 8.4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1" y="3499339"/>
            <a:ext cx="4103077" cy="2850662"/>
          </a:xfrm>
          <a:prstGeom prst="rect">
            <a:avLst/>
          </a:prstGeom>
        </p:spPr>
      </p:pic>
      <p:pic>
        <p:nvPicPr>
          <p:cNvPr id="5" name="Picture 4" descr="Screen Shot 2016-10-16 at 8.4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38" y="3499339"/>
            <a:ext cx="4474308" cy="28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3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Bidding</a:t>
            </a:r>
          </a:p>
          <a:p>
            <a:r>
              <a:rPr lang="en-US" dirty="0" err="1" smtClean="0"/>
              <a:t>Paypal</a:t>
            </a:r>
            <a:endParaRPr lang="en-US" dirty="0" smtClean="0"/>
          </a:p>
          <a:p>
            <a:r>
              <a:rPr lang="en-US" dirty="0" err="1" smtClean="0"/>
              <a:t>Getpage</a:t>
            </a:r>
            <a:r>
              <a:rPr lang="en-US" dirty="0" smtClean="0"/>
              <a:t> by ID</a:t>
            </a:r>
          </a:p>
          <a:p>
            <a:r>
              <a:rPr lang="en-US" dirty="0" smtClean="0"/>
              <a:t>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7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Page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$app-&gt;get('/</a:t>
            </a:r>
            <a:r>
              <a:rPr lang="en-US" dirty="0" err="1" smtClean="0"/>
              <a:t>contactus</a:t>
            </a:r>
            <a:r>
              <a:rPr lang="en-US" dirty="0" smtClean="0"/>
              <a:t>', function() use ($app, $log) {</a:t>
            </a:r>
          </a:p>
          <a:p>
            <a:r>
              <a:rPr lang="en-US" dirty="0" smtClean="0"/>
              <a:t>    $app-&gt;render('</a:t>
            </a:r>
            <a:r>
              <a:rPr lang="en-US" dirty="0" err="1" smtClean="0"/>
              <a:t>contactus.html.twig</a:t>
            </a:r>
            <a:r>
              <a:rPr lang="en-US" dirty="0" smtClean="0"/>
              <a:t>', array('</a:t>
            </a:r>
            <a:r>
              <a:rPr lang="en-US" dirty="0" err="1" smtClean="0"/>
              <a:t>sessionUser</a:t>
            </a:r>
            <a:r>
              <a:rPr lang="en-US" dirty="0" smtClean="0"/>
              <a:t>' =&gt; $_SESSION['user']));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smtClean="0"/>
              <a:t>$app-&gt;post('/</a:t>
            </a:r>
            <a:r>
              <a:rPr lang="en-US" dirty="0" err="1" smtClean="0"/>
              <a:t>contactus</a:t>
            </a:r>
            <a:r>
              <a:rPr lang="en-US" dirty="0" smtClean="0"/>
              <a:t>', function() use ($app, $log) {</a:t>
            </a:r>
          </a:p>
          <a:p>
            <a:r>
              <a:rPr lang="en-US" dirty="0" smtClean="0"/>
              <a:t>    $email = $app-&gt;request-&gt;post('email');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lName</a:t>
            </a:r>
            <a:r>
              <a:rPr lang="en-US" dirty="0" smtClean="0"/>
              <a:t> = $app-&gt;request-&gt;post('</a:t>
            </a:r>
            <a:r>
              <a:rPr lang="en-US" dirty="0" err="1" smtClean="0"/>
              <a:t>lName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fName</a:t>
            </a:r>
            <a:r>
              <a:rPr lang="en-US" dirty="0" smtClean="0"/>
              <a:t> = $app-&gt;request-&gt;post('</a:t>
            </a:r>
            <a:r>
              <a:rPr lang="en-US" dirty="0" err="1" smtClean="0"/>
              <a:t>fName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    $comment = $app-&gt;request-&gt;post('comment');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emailus</a:t>
            </a:r>
            <a:r>
              <a:rPr lang="en-US" dirty="0" smtClean="0"/>
              <a:t> = "ownpurrange3@hotmail.ca";</a:t>
            </a:r>
          </a:p>
          <a:p>
            <a:endParaRPr lang="en-US" dirty="0" smtClean="0"/>
          </a:p>
          <a:p>
            <a:r>
              <a:rPr lang="en-US" dirty="0" smtClean="0"/>
              <a:t>    $html = $app-&gt;view()-&gt;render('</a:t>
            </a:r>
            <a:r>
              <a:rPr lang="en-US" dirty="0" err="1" smtClean="0"/>
              <a:t>emailus.html.twig</a:t>
            </a:r>
            <a:r>
              <a:rPr lang="en-US" dirty="0" smtClean="0"/>
              <a:t>', array(</a:t>
            </a:r>
          </a:p>
          <a:p>
            <a:r>
              <a:rPr lang="en-US" dirty="0" smtClean="0"/>
              <a:t>        'email' =&gt; $email,</a:t>
            </a:r>
          </a:p>
          <a:p>
            <a:r>
              <a:rPr lang="en-US" dirty="0" smtClean="0"/>
              <a:t>        '</a:t>
            </a:r>
            <a:r>
              <a:rPr lang="en-US" dirty="0" err="1" smtClean="0"/>
              <a:t>lName</a:t>
            </a:r>
            <a:r>
              <a:rPr lang="en-US" dirty="0" smtClean="0"/>
              <a:t>' =&gt; $</a:t>
            </a:r>
            <a:r>
              <a:rPr lang="en-US" dirty="0" err="1" smtClean="0"/>
              <a:t>lName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'</a:t>
            </a:r>
            <a:r>
              <a:rPr lang="en-US" dirty="0" err="1" smtClean="0"/>
              <a:t>fName</a:t>
            </a:r>
            <a:r>
              <a:rPr lang="en-US" dirty="0" smtClean="0"/>
              <a:t>' =&gt; $</a:t>
            </a:r>
            <a:r>
              <a:rPr lang="en-US" dirty="0" err="1" smtClean="0"/>
              <a:t>fName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'comment' =&gt; $comment</a:t>
            </a:r>
          </a:p>
          <a:p>
            <a:r>
              <a:rPr lang="en-US" dirty="0" smtClean="0"/>
              <a:t>    ));</a:t>
            </a:r>
          </a:p>
          <a:p>
            <a:r>
              <a:rPr lang="en-US" dirty="0" smtClean="0"/>
              <a:t>    $headers = "MIME-Version: 1.0\r\n";</a:t>
            </a:r>
          </a:p>
          <a:p>
            <a:r>
              <a:rPr lang="en-US" dirty="0" smtClean="0"/>
              <a:t>    $headers.= "Content-Type: text/html; charset=UTF-8\r\n";</a:t>
            </a:r>
          </a:p>
          <a:p>
            <a:r>
              <a:rPr lang="en-US" dirty="0" smtClean="0"/>
              <a:t>    $headers.= "From: " . </a:t>
            </a:r>
            <a:r>
              <a:rPr lang="en-US" dirty="0" err="1" smtClean="0"/>
              <a:t>htmlentities</a:t>
            </a:r>
            <a:r>
              <a:rPr lang="en-US" dirty="0" smtClean="0"/>
              <a:t>($</a:t>
            </a:r>
            <a:r>
              <a:rPr lang="en-US" dirty="0" err="1" smtClean="0"/>
              <a:t>fName</a:t>
            </a:r>
            <a:r>
              <a:rPr lang="en-US" dirty="0" smtClean="0"/>
              <a:t>) . " &lt;" . $email . "&gt;\r\n";</a:t>
            </a:r>
          </a:p>
          <a:p>
            <a:r>
              <a:rPr lang="en-US" dirty="0" smtClean="0"/>
              <a:t>    $headers.= "To:&lt;ownpurrange3@hotmail.ca&gt;\r\n";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r>
              <a:rPr lang="en-US" dirty="0" smtClean="0"/>
              <a:t>    mail($</a:t>
            </a:r>
            <a:r>
              <a:rPr lang="en-US" dirty="0" err="1" smtClean="0"/>
              <a:t>emailus</a:t>
            </a:r>
            <a:r>
              <a:rPr lang="en-US" dirty="0" smtClean="0"/>
              <a:t>, "Comment from a user", $html, $headers);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4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512</Words>
  <Application>Microsoft Macintosh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APE SAVE.com</vt:lpstr>
      <vt:lpstr>WHAT IS APE SAVE?</vt:lpstr>
      <vt:lpstr>Technologies Used</vt:lpstr>
      <vt:lpstr>Special Features</vt:lpstr>
      <vt:lpstr>Libraries</vt:lpstr>
      <vt:lpstr>Challenging Items</vt:lpstr>
      <vt:lpstr>CHALLENGES</vt:lpstr>
      <vt:lpstr>Challenging Items</vt:lpstr>
      <vt:lpstr>Contact Page Code</vt:lpstr>
      <vt:lpstr>HOME PAGE</vt:lpstr>
      <vt:lpstr>LOGIN PAGE</vt:lpstr>
      <vt:lpstr>MY ACCOUNT PAGE</vt:lpstr>
      <vt:lpstr>REGISTRATION PAGE</vt:lpstr>
      <vt:lpstr>DESIGN OF DATABASE</vt:lpstr>
      <vt:lpstr>FUTURE WORK</vt:lpstr>
    </vt:vector>
  </TitlesOfParts>
  <Company>Area 51 Four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 SAVE</dc:title>
  <dc:creator>Roshan Isaac</dc:creator>
  <cp:lastModifiedBy>Roshan Isaac</cp:lastModifiedBy>
  <cp:revision>10</cp:revision>
  <dcterms:created xsi:type="dcterms:W3CDTF">2016-10-17T00:26:09Z</dcterms:created>
  <dcterms:modified xsi:type="dcterms:W3CDTF">2016-10-17T05:21:08Z</dcterms:modified>
</cp:coreProperties>
</file>