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0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94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693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48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12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93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8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7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3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0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00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06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7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47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2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62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D9A78-039C-42BD-92E7-440B9F89591F}" type="datetimeFigureOut">
              <a:rPr lang="ru-RU" smtClean="0"/>
              <a:t>06.02.2025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454959-6FE6-4F32-BD8F-5E186582C7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91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1648E-78DA-88FB-DFED-FFAF77A65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по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Doodle Jump2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0312D9-EAC4-8E09-269A-0DAC6A3CC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Шадрин Данил</a:t>
            </a:r>
          </a:p>
        </p:txBody>
      </p:sp>
    </p:spTree>
    <p:extLst>
      <p:ext uri="{BB962C8B-B14F-4D97-AF65-F5344CB8AC3E}">
        <p14:creationId xmlns:p14="http://schemas.microsoft.com/office/powerpoint/2010/main" val="155815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001BB-982D-2AE4-6C53-0CCFAC17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9843D-EEEB-FD37-52EE-C4FEA019D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1"/>
            <a:ext cx="8596668" cy="4364962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игры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Игровая механика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 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Рекорды и система бонусов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  <a:p>
            <a:pPr>
              <a:lnSpc>
                <a:spcPct val="1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5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0ACF3-2BC3-5DA6-1F46-A00B0103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CC9A3-90C7-5857-656A-C41B89E5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</a:pP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Doodle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аркадная игра, разработанная с использованием библиотеки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Aft>
                <a:spcPts val="1200"/>
              </a:spcAft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управляет персонажем, который прыгает по платформам, избегая врагов и собирая бонусы.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130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3B73F-6DC6-BB26-4517-AC8854E8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игры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A0B8E-0B28-6FB6-FBCD-289661215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Управляемый персонаж, который прыгает по платформам.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Различные типы платформ (нормальные, движущиеся, исчезающие, бонусные).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Враги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Препятствия, которые игрок должен избегать.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Бонусы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Увеличивают способности игрока или дают очки.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996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5F501-366A-657E-02F5-A425E008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Игровая механика</a:t>
            </a:r>
            <a:b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5CD362-BF20-7E9B-FBFA-F7F493FC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Игрок может двигаться влево и вправо, прыгая на платформы.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Платформы могут исчезать или двигаться, создавая дополнительные вызовы.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Собирая бонусы, игрок может увеличить свою прыжковую силу или получить дополнительные очки.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заканчивается, если игрок падает за пределы экрана или сталкивается с врагом.</a:t>
            </a:r>
          </a:p>
        </p:txBody>
      </p:sp>
    </p:spTree>
    <p:extLst>
      <p:ext uri="{BB962C8B-B14F-4D97-AF65-F5344CB8AC3E}">
        <p14:creationId xmlns:p14="http://schemas.microsoft.com/office/powerpoint/2010/main" val="86289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5EFCF-5A88-5D7A-E77B-54F28189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</a:t>
            </a:r>
            <a:r>
              <a:rPr lang="ru-RU" b="1" i="0" dirty="0">
                <a:solidFill>
                  <a:srgbClr val="C9D1D9"/>
                </a:solidFill>
                <a:effectLst/>
                <a:latin typeface="Noto Sans" panose="020B0502040504020204" pitchFamily="34" charset="0"/>
              </a:rPr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C16A1-3722-643F-5979-E9124A266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использует яркую и красочную графику, что делает ее привлекательной для игроков.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Анимации персонажей и объектов делают игровой процесс более динамичным.</a:t>
            </a:r>
          </a:p>
        </p:txBody>
      </p:sp>
    </p:spTree>
    <p:extLst>
      <p:ext uri="{BB962C8B-B14F-4D97-AF65-F5344CB8AC3E}">
        <p14:creationId xmlns:p14="http://schemas.microsoft.com/office/powerpoint/2010/main" val="178013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55C56-4818-BC9C-DE42-A0D65DBB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76173-CDE4-112C-E6AE-090E1F137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Doodle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увлекательная игра, которая сочетает в себе простоту управления и сложность игрового процесса. Игра развивает реакцию и координацию, а также предлагает возможность улучшения результатов через систему рекордов.</a:t>
            </a:r>
          </a:p>
        </p:txBody>
      </p:sp>
    </p:spTree>
    <p:extLst>
      <p:ext uri="{BB962C8B-B14F-4D97-AF65-F5344CB8AC3E}">
        <p14:creationId xmlns:p14="http://schemas.microsoft.com/office/powerpoint/2010/main" val="25166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9EBCC-5587-493E-05C9-0B87512F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581" y="2429452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91236334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221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Noto Sans</vt:lpstr>
      <vt:lpstr>Times New Roman</vt:lpstr>
      <vt:lpstr>Trebuchet MS</vt:lpstr>
      <vt:lpstr>Wingdings 3</vt:lpstr>
      <vt:lpstr>Аспект</vt:lpstr>
      <vt:lpstr>Проект по PyGame Doodle Jump2</vt:lpstr>
      <vt:lpstr>Содержание </vt:lpstr>
      <vt:lpstr>Введение</vt:lpstr>
      <vt:lpstr>Основные элементы игры  </vt:lpstr>
      <vt:lpstr>Игровая механика </vt:lpstr>
      <vt:lpstr>Графика </vt:lpstr>
      <vt:lpstr>Вывод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Twitch D3m0nQ</dc:creator>
  <cp:lastModifiedBy>Twitch D3m0nQ</cp:lastModifiedBy>
  <cp:revision>2</cp:revision>
  <dcterms:created xsi:type="dcterms:W3CDTF">2025-02-06T16:05:35Z</dcterms:created>
  <dcterms:modified xsi:type="dcterms:W3CDTF">2025-02-06T16:14:36Z</dcterms:modified>
</cp:coreProperties>
</file>