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7921625" cx="15122525"/>
  <p:notesSz cx="6858000" cy="9144000"/>
  <p:embeddedFontLst>
    <p:embeddedFont>
      <p:font typeface="Montserrat SemiBold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21" orient="horz"/>
        <p:guide pos="47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Medium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Medium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Medium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7163" y="685800"/>
            <a:ext cx="65436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ed0b2170_2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80ed0b21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8072d2428_1_58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98072d242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8072d2428_1_81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98072d242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148f40e0d_1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8148f40e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ed7eb645d_0_749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7ed7eb645d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d7eb645d_0_566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7ed7eb645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Bullet points</a:t>
            </a:r>
            <a:br>
              <a:rPr b="1"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colocar </a:t>
            </a:r>
            <a:r>
              <a:rPr b="1" lang="es-MX"/>
              <a:t>icono</a:t>
            </a:r>
            <a:r>
              <a:rPr b="1" lang="es-MX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d7eb645d_0_695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ed7eb645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ed7eb645d_0_820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7ed7eb645d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d7eb645d_0_804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7ed7eb645d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ed7eb645d_0_815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ed7eb645d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7ed7eb645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d7eb645d_0_758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7ed7eb645d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ed7eb645d_0_1093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7ed7eb645d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ed7eb645d_0_91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7ed7eb645d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1de177aa6_0_1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f1de177a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ed7eb645d_0_93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7ed7eb645d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V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a2c1ca49e_0_4:notes"/>
          <p:cNvSpPr/>
          <p:nvPr>
            <p:ph idx="2" type="sldImg"/>
          </p:nvPr>
        </p:nvSpPr>
        <p:spPr>
          <a:xfrm>
            <a:off x="155989" y="685800"/>
            <a:ext cx="654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ea2c1ca4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a2c1ca49e_0_32:notes"/>
          <p:cNvSpPr/>
          <p:nvPr>
            <p:ph idx="2" type="sldImg"/>
          </p:nvPr>
        </p:nvSpPr>
        <p:spPr>
          <a:xfrm>
            <a:off x="156289" y="685800"/>
            <a:ext cx="654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a2c1ca4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a2c1ca49e_0_60:notes"/>
          <p:cNvSpPr/>
          <p:nvPr>
            <p:ph idx="2" type="sldImg"/>
          </p:nvPr>
        </p:nvSpPr>
        <p:spPr>
          <a:xfrm>
            <a:off x="156289" y="685800"/>
            <a:ext cx="654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a2c1ca4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3526b9688_0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53526b9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Bullet points</a:t>
            </a:r>
            <a:br>
              <a:rPr b="1"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colocar </a:t>
            </a:r>
            <a:r>
              <a:rPr b="1" lang="es-MX"/>
              <a:t>icono</a:t>
            </a:r>
            <a:r>
              <a:rPr b="1" lang="es-MX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072d2428_1_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8072d24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8072d2428_1_1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98072d242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8072d2428_1_22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98072d242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072d2428_1_34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98072d242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8072d2428_1_46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8072d242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33.png"/><Relationship Id="rId9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30.png"/><Relationship Id="rId6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40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26.png"/><Relationship Id="rId8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6.png"/><Relationship Id="rId5" Type="http://schemas.openxmlformats.org/officeDocument/2006/relationships/image" Target="../media/image39.png"/><Relationship Id="rId6" Type="http://schemas.openxmlformats.org/officeDocument/2006/relationships/image" Target="../media/image42.png"/><Relationship Id="rId7" Type="http://schemas.openxmlformats.org/officeDocument/2006/relationships/image" Target="../media/image3.png"/><Relationship Id="rId8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44.png"/><Relationship Id="rId9" Type="http://schemas.openxmlformats.org/officeDocument/2006/relationships/image" Target="../media/image56.png"/><Relationship Id="rId5" Type="http://schemas.openxmlformats.org/officeDocument/2006/relationships/image" Target="../media/image49.png"/><Relationship Id="rId6" Type="http://schemas.openxmlformats.org/officeDocument/2006/relationships/image" Target="../media/image48.png"/><Relationship Id="rId7" Type="http://schemas.openxmlformats.org/officeDocument/2006/relationships/image" Target="../media/image3.png"/><Relationship Id="rId8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66.png"/><Relationship Id="rId22" Type="http://schemas.openxmlformats.org/officeDocument/2006/relationships/image" Target="../media/image67.png"/><Relationship Id="rId21" Type="http://schemas.openxmlformats.org/officeDocument/2006/relationships/image" Target="../media/image71.png"/><Relationship Id="rId24" Type="http://schemas.openxmlformats.org/officeDocument/2006/relationships/image" Target="../media/image75.png"/><Relationship Id="rId23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9" Type="http://schemas.openxmlformats.org/officeDocument/2006/relationships/image" Target="../media/image55.png"/><Relationship Id="rId26" Type="http://schemas.openxmlformats.org/officeDocument/2006/relationships/image" Target="../media/image77.png"/><Relationship Id="rId25" Type="http://schemas.openxmlformats.org/officeDocument/2006/relationships/image" Target="../media/image70.png"/><Relationship Id="rId5" Type="http://schemas.openxmlformats.org/officeDocument/2006/relationships/image" Target="../media/image53.png"/><Relationship Id="rId6" Type="http://schemas.openxmlformats.org/officeDocument/2006/relationships/image" Target="../media/image65.png"/><Relationship Id="rId7" Type="http://schemas.openxmlformats.org/officeDocument/2006/relationships/image" Target="../media/image52.png"/><Relationship Id="rId8" Type="http://schemas.openxmlformats.org/officeDocument/2006/relationships/image" Target="../media/image50.png"/><Relationship Id="rId11" Type="http://schemas.openxmlformats.org/officeDocument/2006/relationships/image" Target="../media/image61.png"/><Relationship Id="rId10" Type="http://schemas.openxmlformats.org/officeDocument/2006/relationships/image" Target="../media/image54.png"/><Relationship Id="rId13" Type="http://schemas.openxmlformats.org/officeDocument/2006/relationships/image" Target="../media/image62.png"/><Relationship Id="rId12" Type="http://schemas.openxmlformats.org/officeDocument/2006/relationships/image" Target="../media/image51.png"/><Relationship Id="rId15" Type="http://schemas.openxmlformats.org/officeDocument/2006/relationships/image" Target="../media/image58.png"/><Relationship Id="rId14" Type="http://schemas.openxmlformats.org/officeDocument/2006/relationships/image" Target="../media/image63.png"/><Relationship Id="rId17" Type="http://schemas.openxmlformats.org/officeDocument/2006/relationships/image" Target="../media/image59.png"/><Relationship Id="rId16" Type="http://schemas.openxmlformats.org/officeDocument/2006/relationships/image" Target="../media/image60.png"/><Relationship Id="rId19" Type="http://schemas.openxmlformats.org/officeDocument/2006/relationships/image" Target="../media/image69.png"/><Relationship Id="rId18" Type="http://schemas.openxmlformats.org/officeDocument/2006/relationships/image" Target="../media/image6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image" Target="../media/image87.png"/><Relationship Id="rId22" Type="http://schemas.openxmlformats.org/officeDocument/2006/relationships/image" Target="../media/image98.png"/><Relationship Id="rId21" Type="http://schemas.openxmlformats.org/officeDocument/2006/relationships/image" Target="../media/image91.png"/><Relationship Id="rId24" Type="http://schemas.openxmlformats.org/officeDocument/2006/relationships/image" Target="../media/image96.png"/><Relationship Id="rId23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83.png"/><Relationship Id="rId26" Type="http://schemas.openxmlformats.org/officeDocument/2006/relationships/image" Target="../media/image89.png"/><Relationship Id="rId25" Type="http://schemas.openxmlformats.org/officeDocument/2006/relationships/image" Target="../media/image102.png"/><Relationship Id="rId5" Type="http://schemas.openxmlformats.org/officeDocument/2006/relationships/image" Target="../media/image73.png"/><Relationship Id="rId6" Type="http://schemas.openxmlformats.org/officeDocument/2006/relationships/image" Target="../media/image80.png"/><Relationship Id="rId7" Type="http://schemas.openxmlformats.org/officeDocument/2006/relationships/image" Target="../media/image76.png"/><Relationship Id="rId8" Type="http://schemas.openxmlformats.org/officeDocument/2006/relationships/image" Target="../media/image86.png"/><Relationship Id="rId11" Type="http://schemas.openxmlformats.org/officeDocument/2006/relationships/image" Target="../media/image79.png"/><Relationship Id="rId10" Type="http://schemas.openxmlformats.org/officeDocument/2006/relationships/image" Target="../media/image74.png"/><Relationship Id="rId13" Type="http://schemas.openxmlformats.org/officeDocument/2006/relationships/image" Target="../media/image90.png"/><Relationship Id="rId12" Type="http://schemas.openxmlformats.org/officeDocument/2006/relationships/image" Target="../media/image81.png"/><Relationship Id="rId15" Type="http://schemas.openxmlformats.org/officeDocument/2006/relationships/image" Target="../media/image97.png"/><Relationship Id="rId14" Type="http://schemas.openxmlformats.org/officeDocument/2006/relationships/image" Target="../media/image84.png"/><Relationship Id="rId17" Type="http://schemas.openxmlformats.org/officeDocument/2006/relationships/image" Target="../media/image82.png"/><Relationship Id="rId16" Type="http://schemas.openxmlformats.org/officeDocument/2006/relationships/image" Target="../media/image85.png"/><Relationship Id="rId19" Type="http://schemas.openxmlformats.org/officeDocument/2006/relationships/image" Target="../media/image88.png"/><Relationship Id="rId18" Type="http://schemas.openxmlformats.org/officeDocument/2006/relationships/image" Target="../media/image9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2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5" Type="http://schemas.openxmlformats.org/officeDocument/2006/relationships/image" Target="../media/image104.png"/><Relationship Id="rId6" Type="http://schemas.openxmlformats.org/officeDocument/2006/relationships/image" Target="../media/image101.png"/><Relationship Id="rId7" Type="http://schemas.openxmlformats.org/officeDocument/2006/relationships/image" Target="../media/image106.png"/><Relationship Id="rId8" Type="http://schemas.openxmlformats.org/officeDocument/2006/relationships/image" Target="../media/image103.png"/><Relationship Id="rId11" Type="http://schemas.openxmlformats.org/officeDocument/2006/relationships/image" Target="../media/image99.png"/><Relationship Id="rId10" Type="http://schemas.openxmlformats.org/officeDocument/2006/relationships/image" Target="../media/image108.png"/><Relationship Id="rId13" Type="http://schemas.openxmlformats.org/officeDocument/2006/relationships/image" Target="../media/image110.png"/><Relationship Id="rId12" Type="http://schemas.openxmlformats.org/officeDocument/2006/relationships/image" Target="../media/image105.png"/><Relationship Id="rId15" Type="http://schemas.openxmlformats.org/officeDocument/2006/relationships/image" Target="../media/image112.png"/><Relationship Id="rId14" Type="http://schemas.openxmlformats.org/officeDocument/2006/relationships/image" Target="../media/image107.png"/><Relationship Id="rId17" Type="http://schemas.openxmlformats.org/officeDocument/2006/relationships/image" Target="../media/image111.png"/><Relationship Id="rId16" Type="http://schemas.openxmlformats.org/officeDocument/2006/relationships/image" Target="../media/image1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lideshare.net/PitchDeckExamples/airbnb-pitch-deck-redesign" TargetMode="External"/><Relationship Id="rId4" Type="http://schemas.openxmlformats.org/officeDocument/2006/relationships/hyperlink" Target="https://www.slideshare.net/kambosu/uber-pitch-deck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C1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993020" y="3243337"/>
            <a:ext cx="114018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MX" sz="6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Copia esta presentación</a:t>
            </a:r>
            <a:endParaRPr b="1" i="0" sz="6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Antes de editarla.</a:t>
            </a:r>
            <a:endParaRPr b="0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MX" sz="2900" u="none" cap="none" strike="noStrike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TEMPLATE PRESENTACIONES PROTOTYPE</a:t>
            </a:r>
            <a:endParaRPr b="0" i="0" sz="2900" u="none" cap="none" strike="noStrike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925971"/>
            <a:ext cx="182144" cy="2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86526" y="773525"/>
            <a:ext cx="2369774" cy="12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1298678" y="4648152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 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Dar a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conocer el trabajo que falta por hacer para llegar a una versión alpha, beta o MVP de tu solución.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700950" y="1398900"/>
            <a:ext cx="72144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6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Recursos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3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3"/>
          <p:cNvSpPr txBox="1"/>
          <p:nvPr/>
        </p:nvSpPr>
        <p:spPr>
          <a:xfrm>
            <a:off x="1700950" y="3577800"/>
            <a:ext cx="7214400" cy="3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siguientes diapositivas contienen recursos útiles para hacer tu presentación. Estas diapositivas son solamente de referencia, y no deben formar parte de la presentación final.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Borra las dispositivas que no utilices.</a:t>
            </a:r>
            <a:endParaRPr b="1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 amt="50000"/>
          </a:blip>
          <a:srcRect b="208" l="0" r="0" t="199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MX" sz="45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“The next big thing is the one that makes the last big thing usable.”</a:t>
            </a:r>
            <a:endParaRPr b="0" i="1" sz="45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Blake Ross</a:t>
            </a:r>
            <a:endParaRPr b="0" i="1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Lorem ipsum dolor sit amet, consectetuer adipiscing elit, sed diam nonummy nibh euismod tincidunt ut laoreet dolore magna. 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Duis autem vel eum iriure dolor in hendrerit in vulputate velit esse molestie consequat.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Praesent luptatum zzril delenit augue duis dolore te feugait nulla facilisi.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Bullets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1700960" y="22371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Tema / Separador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8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person holding a sign posing for the camera&#10;&#10;Description automatically generated" id="239" name="Google Shape;239;p28"/>
          <p:cNvPicPr preferRelativeResize="0"/>
          <p:nvPr/>
        </p:nvPicPr>
        <p:blipFill rotWithShape="1">
          <a:blip r:embed="rId5">
            <a:alphaModFix/>
          </a:blip>
          <a:srcRect b="0" l="16667" r="16666" t="0"/>
          <a:stretch/>
        </p:blipFill>
        <p:spPr>
          <a:xfrm>
            <a:off x="8934836" y="2235250"/>
            <a:ext cx="4708971" cy="47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2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2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 dolor sit amet, consectetuer adipiscing elit, sed diam.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Título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5967662" y="1366676"/>
            <a:ext cx="8644931" cy="6128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Texto simple con imagen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elit, sed diam.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3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cap="flat" cmpd="sng" w="9525">
            <a:solidFill>
              <a:srgbClr val="FF6A3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189" r="199" t="0"/>
          <a:stretch/>
        </p:blipFill>
        <p:spPr>
          <a:xfrm>
            <a:off x="2877127" y="6078229"/>
            <a:ext cx="3829048" cy="95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/>
        </p:nvSpPr>
        <p:spPr>
          <a:xfrm>
            <a:off x="509562" y="3310723"/>
            <a:ext cx="141033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 completa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6948" l="18" r="9866" t="12445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lang="es-MX" sz="6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Rainbow House</a:t>
            </a:r>
            <a:endParaRPr b="1" i="0" sz="6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“Estamos contigo”</a:t>
            </a:r>
            <a:endParaRPr b="0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2398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8039545" y="884794"/>
            <a:ext cx="5781606" cy="5163746"/>
            <a:chOff x="8411934" y="753404"/>
            <a:chExt cx="5781606" cy="5163746"/>
          </a:xfrm>
        </p:grpSpPr>
        <p:sp>
          <p:nvSpPr>
            <p:cNvPr id="275" name="Google Shape;275;p32"/>
            <p:cNvSpPr/>
            <p:nvPr/>
          </p:nvSpPr>
          <p:spPr>
            <a:xfrm>
              <a:off x="9216189" y="753404"/>
              <a:ext cx="2693803" cy="2693803"/>
            </a:xfrm>
            <a:prstGeom prst="ellipse">
              <a:avLst/>
            </a:prstGeom>
            <a:noFill/>
            <a:ln cap="flat" cmpd="sng" w="25400">
              <a:solidFill>
                <a:srgbClr val="FF6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0302755" y="1802504"/>
              <a:ext cx="3890786" cy="3890786"/>
            </a:xfrm>
            <a:prstGeom prst="ellipse">
              <a:avLst/>
            </a:prstGeom>
            <a:noFill/>
            <a:ln cap="flat" cmpd="sng" w="25400">
              <a:solidFill>
                <a:srgbClr val="FF6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8411934" y="3223347"/>
              <a:ext cx="2693803" cy="2693803"/>
            </a:xfrm>
            <a:prstGeom prst="ellipse">
              <a:avLst/>
            </a:prstGeom>
            <a:noFill/>
            <a:ln cap="flat" cmpd="sng" w="25400">
              <a:solidFill>
                <a:srgbClr val="FF6A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2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342217" y="2615525"/>
            <a:ext cx="5328600" cy="5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elit, sed diam.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b="0" i="0" sz="2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Presentación de datos</a:t>
            </a:r>
            <a:endParaRPr b="1" i="0" sz="4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69" r="59" t="0"/>
          <a:stretch/>
        </p:blipFill>
        <p:spPr>
          <a:xfrm>
            <a:off x="12560969" y="6307537"/>
            <a:ext cx="1854596" cy="9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/>
          <p:nvPr/>
        </p:nvSpPr>
        <p:spPr>
          <a:xfrm>
            <a:off x="8638673" y="801530"/>
            <a:ext cx="2693803" cy="2693803"/>
          </a:xfrm>
          <a:prstGeom prst="ellipse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9725239" y="1850630"/>
            <a:ext cx="3890786" cy="3890786"/>
          </a:xfrm>
          <a:prstGeom prst="ellipse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7834418" y="3271473"/>
            <a:ext cx="2693803" cy="26938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7834418" y="3271473"/>
            <a:ext cx="2693803" cy="2623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MX" sz="5400" u="none" cap="none" strike="noStrike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rPr>
              <a:t>22%</a:t>
            </a:r>
            <a:endParaRPr b="0" i="0" sz="5400" u="none" cap="none" strike="noStrike">
              <a:solidFill>
                <a:srgbClr val="1822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10448743" y="3024598"/>
            <a:ext cx="2791333" cy="2365549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nulla facilisi.</a:t>
            </a:r>
            <a:endParaRPr b="0" i="0" sz="2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2578" y="1408072"/>
            <a:ext cx="1255576" cy="125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Título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6" name="Google Shape;296;p3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3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3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2133174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MX" sz="8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22%</a:t>
            </a:r>
            <a:endParaRPr b="0" i="0" sz="8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0" name="Google Shape;300;p33"/>
          <p:cNvCxnSpPr/>
          <p:nvPr/>
        </p:nvCxnSpPr>
        <p:spPr>
          <a:xfrm>
            <a:off x="5668729" y="3194397"/>
            <a:ext cx="0" cy="2409636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33"/>
          <p:cNvCxnSpPr/>
          <p:nvPr/>
        </p:nvCxnSpPr>
        <p:spPr>
          <a:xfrm>
            <a:off x="9216190" y="3194397"/>
            <a:ext cx="0" cy="2409636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33"/>
          <p:cNvSpPr txBox="1"/>
          <p:nvPr/>
        </p:nvSpPr>
        <p:spPr>
          <a:xfrm>
            <a:off x="5839160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MX" sz="8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36%</a:t>
            </a:r>
            <a:endParaRPr b="0" i="0" sz="8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9587921" y="3046346"/>
            <a:ext cx="3206600" cy="2705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MX" sz="8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19%</a:t>
            </a:r>
            <a:endParaRPr b="0" i="0" sz="8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2450478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adipiscing elit, sed diam.</a:t>
            </a:r>
            <a:endParaRPr b="0" i="0" sz="18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6183969" y="5285661"/>
            <a:ext cx="2550692" cy="1908465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Praesent luptatum zzril delenit augue duis dolore te feugait nulla facilisi.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9809146" y="5285661"/>
            <a:ext cx="2550691" cy="1908465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adipiscing elit, sed diam.</a:t>
            </a:r>
            <a:endParaRPr b="0" i="0" sz="1800" u="none" cap="none" strike="noStrik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1474339" y="2032770"/>
            <a:ext cx="11969951" cy="1732853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 dolor sit amet, consectetuer adipiscing elit, sed diam.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1150273" y="2464319"/>
            <a:ext cx="4259400" cy="5721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6A3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5397261" y="2464319"/>
            <a:ext cx="4259400" cy="572100"/>
          </a:xfrm>
          <a:prstGeom prst="rect">
            <a:avLst/>
          </a:prstGeom>
          <a:solidFill>
            <a:srgbClr val="182227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1012134" y="1529849"/>
            <a:ext cx="6474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Primarios</a:t>
            </a:r>
            <a:endParaRPr b="0" i="0" sz="2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9656673" y="2464319"/>
            <a:ext cx="4259400" cy="572100"/>
          </a:xfrm>
          <a:prstGeom prst="rect">
            <a:avLst/>
          </a:prstGeom>
          <a:solidFill>
            <a:srgbClr val="D2D7DB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1197572" y="2390855"/>
            <a:ext cx="2037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ff6a39</a:t>
            </a:r>
            <a:endParaRPr b="0" i="0" sz="2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5364101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182227</a:t>
            </a:r>
            <a:endParaRPr b="0" i="0" sz="2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9656693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d2d7db</a:t>
            </a:r>
            <a:endParaRPr b="0" i="0" sz="29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9" name="Google Shape;319;p34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34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34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3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3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35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78" y="1926335"/>
            <a:ext cx="1807243" cy="2076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713" y="1925463"/>
            <a:ext cx="1807250" cy="207863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5"/>
          <p:cNvSpPr/>
          <p:nvPr/>
        </p:nvSpPr>
        <p:spPr>
          <a:xfrm>
            <a:off x="8723925" y="0"/>
            <a:ext cx="3400500" cy="7986300"/>
          </a:xfrm>
          <a:prstGeom prst="rect">
            <a:avLst/>
          </a:prstGeom>
          <a:solidFill>
            <a:srgbClr val="1822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61013" y="1925475"/>
            <a:ext cx="1726326" cy="198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7600" y="4579863"/>
            <a:ext cx="2195876" cy="25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5763" y="4579883"/>
            <a:ext cx="2195876" cy="252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30975" y="4690706"/>
            <a:ext cx="2003124" cy="230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3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3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3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6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704874" y="7115442"/>
            <a:ext cx="4546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b="0" i="0" sz="1800" u="none" cap="none" strike="noStrik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6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181C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44708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704874" y="7075748"/>
            <a:ext cx="4546390" cy="447444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b="0" i="0" sz="1800" u="none" cap="none" strike="noStrik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3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3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3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Decorativos</a:t>
            </a:r>
            <a:endParaRPr b="0" i="0" sz="2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788" y="3699823"/>
            <a:ext cx="3384330" cy="8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603688" y="2273776"/>
            <a:ext cx="240703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4881" y="3719512"/>
            <a:ext cx="2165351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0672" y="3891337"/>
            <a:ext cx="1430575" cy="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 txBox="1"/>
          <p:nvPr/>
        </p:nvSpPr>
        <p:spPr>
          <a:xfrm>
            <a:off x="12618700" y="3285525"/>
            <a:ext cx="657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98265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667" y="2503988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6994" y="2564262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990" y="5009439"/>
            <a:ext cx="1653053" cy="10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7249" y="5261983"/>
            <a:ext cx="2634132" cy="503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3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3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3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Blanco</a:t>
            </a:r>
            <a:endParaRPr b="0" i="0" sz="2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9797" y="3157850"/>
            <a:ext cx="2548060" cy="1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1750" y="2719592"/>
            <a:ext cx="3124926" cy="184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219" y="2564268"/>
            <a:ext cx="2858960" cy="152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666" y="2503988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990" y="5008081"/>
            <a:ext cx="1653053" cy="10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7249" y="5263003"/>
            <a:ext cx="2634132" cy="50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3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3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3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Negro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2" name="Google Shape;402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b="0" i="0" sz="4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4497" y="3005446"/>
            <a:ext cx="2548089" cy="10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1746" y="2615450"/>
            <a:ext cx="3124929" cy="1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0"/>
          <p:cNvPicPr preferRelativeResize="0"/>
          <p:nvPr/>
        </p:nvPicPr>
        <p:blipFill rotWithShape="1">
          <a:blip r:embed="rId3">
            <a:alphaModFix/>
          </a:blip>
          <a:srcRect b="0" l="69" r="59" t="0"/>
          <a:stretch/>
        </p:blipFill>
        <p:spPr>
          <a:xfrm>
            <a:off x="976993" y="2564262"/>
            <a:ext cx="2858959" cy="15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0"/>
          <p:cNvPicPr preferRelativeResize="0"/>
          <p:nvPr/>
        </p:nvPicPr>
        <p:blipFill rotWithShape="1">
          <a:blip r:embed="rId4">
            <a:alphaModFix/>
          </a:blip>
          <a:srcRect b="59" l="0" r="0" t="59"/>
          <a:stretch/>
        </p:blipFill>
        <p:spPr>
          <a:xfrm>
            <a:off x="4759667" y="2503987"/>
            <a:ext cx="1653053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0"/>
          <p:cNvPicPr preferRelativeResize="0"/>
          <p:nvPr/>
        </p:nvPicPr>
        <p:blipFill rotWithShape="1">
          <a:blip r:embed="rId5">
            <a:alphaModFix/>
          </a:blip>
          <a:srcRect b="0" l="59" r="49" t="0"/>
          <a:stretch/>
        </p:blipFill>
        <p:spPr>
          <a:xfrm>
            <a:off x="4991989" y="5008208"/>
            <a:ext cx="1653053" cy="109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0"/>
          <p:cNvPicPr preferRelativeResize="0"/>
          <p:nvPr/>
        </p:nvPicPr>
        <p:blipFill rotWithShape="1">
          <a:blip r:embed="rId6">
            <a:alphaModFix/>
          </a:blip>
          <a:srcRect b="0" l="238" r="228" t="0"/>
          <a:stretch/>
        </p:blipFill>
        <p:spPr>
          <a:xfrm>
            <a:off x="7897249" y="5261983"/>
            <a:ext cx="2634132" cy="501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4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4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4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Naranja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b="0" i="0" sz="40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4498" y="2987524"/>
            <a:ext cx="2634125" cy="10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23478" y="2661200"/>
            <a:ext cx="2969674" cy="1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900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69" y="1816845"/>
            <a:ext cx="1111239" cy="106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389" y="1866168"/>
            <a:ext cx="1089212" cy="100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758" y="1883532"/>
            <a:ext cx="985527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6787" y="1883532"/>
            <a:ext cx="1221241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90157" y="1883532"/>
            <a:ext cx="912375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90303" y="1871751"/>
            <a:ext cx="1180601" cy="1016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54550" y="3301084"/>
            <a:ext cx="1089213" cy="105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6351" y="3360737"/>
            <a:ext cx="758725" cy="1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68338" y="3456584"/>
            <a:ext cx="1089214" cy="82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00224" y="3334954"/>
            <a:ext cx="849225" cy="98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8243" y="3325564"/>
            <a:ext cx="849199" cy="10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47816" y="3360753"/>
            <a:ext cx="985525" cy="103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96965" y="4783400"/>
            <a:ext cx="1010218" cy="10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68498" y="4784988"/>
            <a:ext cx="1017463" cy="102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47776" y="4754856"/>
            <a:ext cx="1077125" cy="108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175642" y="4771850"/>
            <a:ext cx="1077136" cy="105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460643" y="4760088"/>
            <a:ext cx="986496" cy="105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648312" y="4771870"/>
            <a:ext cx="1018114" cy="105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41634" y="6368256"/>
            <a:ext cx="927077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01932" y="6368256"/>
            <a:ext cx="883909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915878" y="6518318"/>
            <a:ext cx="1111237" cy="8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156800" y="6368256"/>
            <a:ext cx="1017523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0490678" y="6368256"/>
            <a:ext cx="978467" cy="102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782627" y="6368256"/>
            <a:ext cx="834575" cy="10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 amt="50000"/>
          </a:blip>
          <a:srcRect b="6948" l="18" r="9867" t="12445"/>
          <a:stretch/>
        </p:blipFill>
        <p:spPr>
          <a:xfrm>
            <a:off x="5728925" y="0"/>
            <a:ext cx="9393594" cy="79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131995" y="3256848"/>
            <a:ext cx="91317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MX" sz="6500" u="none" cap="none" strike="noStrike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Título largo de </a:t>
            </a:r>
            <a:br>
              <a:rPr b="1" i="0" lang="es-MX" sz="6500" u="none" cap="none" strike="noStrike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s-MX" sz="6500" u="none" cap="none" strike="noStrike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endParaRPr b="1" i="0" sz="6500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109172" y="528028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3200" u="none" cap="none" strike="noStrike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Sesión 01</a:t>
            </a:r>
            <a:endParaRPr b="0" i="0" sz="3200" u="none" cap="none" strike="noStrike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1298678" y="5042007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1138749" y="2223166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MX" sz="2900" u="none" cap="none" strike="noStrike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Nombre de módulo</a:t>
            </a:r>
            <a:endParaRPr b="0" i="0" sz="2900" u="none" cap="none" strike="noStrike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49" r="39" t="0"/>
          <a:stretch/>
        </p:blipFill>
        <p:spPr>
          <a:xfrm>
            <a:off x="13362039" y="6850902"/>
            <a:ext cx="1541816" cy="81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390" y="712992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900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5" name="Google Shape;4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55" y="1816851"/>
            <a:ext cx="912369" cy="102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332" y="1959845"/>
            <a:ext cx="1089213" cy="87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429" y="2017586"/>
            <a:ext cx="1080551" cy="82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1542" y="1884419"/>
            <a:ext cx="988490" cy="98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34133" y="1875120"/>
            <a:ext cx="1007086" cy="100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06673" y="1855630"/>
            <a:ext cx="1089214" cy="108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4455" y="3350455"/>
            <a:ext cx="969951" cy="102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94814" y="3391006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58082" y="3361741"/>
            <a:ext cx="1007106" cy="100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56528" y="3350653"/>
            <a:ext cx="912368" cy="101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53253" y="3409102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606694" y="3531597"/>
            <a:ext cx="1172881" cy="873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10285" y="4791006"/>
            <a:ext cx="988495" cy="102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22154" y="4854661"/>
            <a:ext cx="1089213" cy="87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16560" y="4817005"/>
            <a:ext cx="1089215" cy="94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10966" y="4908913"/>
            <a:ext cx="988491" cy="799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407008" y="4791016"/>
            <a:ext cx="999129" cy="99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611345" y="4952536"/>
            <a:ext cx="1080551" cy="79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340418" y="6454827"/>
            <a:ext cx="1089213" cy="89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03377" y="6468114"/>
            <a:ext cx="969931" cy="87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048017" y="6407337"/>
            <a:ext cx="912369" cy="91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205300" y="6448455"/>
            <a:ext cx="999155" cy="90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0394669" y="6392398"/>
            <a:ext cx="1022102" cy="102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2651615" y="6392398"/>
            <a:ext cx="1089214" cy="9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12" y="2025406"/>
            <a:ext cx="1009858" cy="70327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3"/>
          <p:cNvSpPr txBox="1"/>
          <p:nvPr/>
        </p:nvSpPr>
        <p:spPr>
          <a:xfrm>
            <a:off x="1012136" y="342369"/>
            <a:ext cx="333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900">
                <a:latin typeface="Montserrat"/>
                <a:ea typeface="Montserrat"/>
                <a:cs typeface="Montserrat"/>
                <a:sym typeface="Montserrat"/>
              </a:rPr>
              <a:t>Íconos</a:t>
            </a:r>
            <a:endParaRPr b="1"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5" name="Google Shape;4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465" y="2056487"/>
            <a:ext cx="1077933" cy="77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644" y="2094297"/>
            <a:ext cx="875716" cy="669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7843" y="2097109"/>
            <a:ext cx="1186432" cy="68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76250" y="1967201"/>
            <a:ext cx="777066" cy="8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36401" y="1967201"/>
            <a:ext cx="1009858" cy="81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6113" y="3457254"/>
            <a:ext cx="950025" cy="84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1795" y="3514013"/>
            <a:ext cx="940345" cy="83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36881" y="3552449"/>
            <a:ext cx="1157507" cy="54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56787" y="3401673"/>
            <a:ext cx="833348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56291" y="3457253"/>
            <a:ext cx="980017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779423" y="3457253"/>
            <a:ext cx="998350" cy="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44375" y="4992753"/>
            <a:ext cx="1009859" cy="7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78920" y="4992753"/>
            <a:ext cx="1009859" cy="71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13468" y="4914036"/>
            <a:ext cx="749134" cy="79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4838325" y="1533850"/>
            <a:ext cx="7149000" cy="5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Descripción del problema que se pretende solucionar.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Descripción de la solución realizada.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Pantallas, walkthrough de tu producto/solución.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B303C"/>
              </a:buClr>
              <a:buSzPts val="2300"/>
              <a:buFont typeface="Montserrat Medium"/>
              <a:buAutoNum type="arabicPeriod"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Demo de tu producto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Recuerda que todo lo anterior debe ser realizado en </a:t>
            </a:r>
            <a:r>
              <a:rPr b="1" lang="es-MX" sz="23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5 minutos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El </a:t>
            </a:r>
            <a:r>
              <a:rPr b="1" lang="es-MX" sz="23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tu producto/solución es la parte más atractiva de la presentación.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Puedes ver, como ejemplo, el pitch deck de compañías como </a:t>
            </a:r>
            <a:r>
              <a:rPr lang="es-MX" sz="2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AirBnB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s-MX" sz="2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Uber</a:t>
            </a:r>
            <a:r>
              <a:rPr lang="es-MX" sz="230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inspirarte.</a:t>
            </a:r>
            <a:endParaRPr sz="230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Componentes recomendados de un pitch de 5 minutos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495" y="2556370"/>
            <a:ext cx="3735225" cy="37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700960" y="13989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6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 de pitch de 5 minutos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1700950" y="4925700"/>
            <a:ext cx="72144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s-MX" sz="3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Utiliza las siguientes diapositivas como estructura para tu presentación.</a:t>
            </a:r>
            <a:endParaRPr b="1" i="0" sz="33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</a:t>
            </a:r>
            <a:r>
              <a:rPr b="1"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Transmite el valor de tu idea/proyecto en menos de 30 segundos.</a:t>
            </a:r>
            <a:endParaRPr b="1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Por ejemplo: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Una plataforma web donde los usuarios pueden rentar una habitación para sus vacaciones, viajes u hospedaje.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INTRO: Elevator pitch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 Mostrar que el producto es comercializable.</a:t>
            </a:r>
            <a:endParaRPr b="1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Tamaño del mercado.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Cliente objetivo.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Demanda y necesidades actuales.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Oportunidad de mercado (OPCIONAL)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Explicar qué problema estás resolviendo (lo que justifica tu proyecto)</a:t>
            </a:r>
            <a:endParaRPr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mostrar en qué consiste tu solución.</a:t>
            </a:r>
            <a:endParaRPr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600" u="none" cap="none" strike="noStrike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Muestra tu prototipo y explica sus características.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Demuestra su viabilidad técnica y de desarrollo.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Puedes mencionar el stack utilizado.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MX" sz="400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