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Montserrat SemiBold"/>
      <p:regular r:id="rId16"/>
      <p:bold r:id="rId17"/>
      <p:italic r:id="rId18"/>
      <p:boldItalic r:id="rId19"/>
    </p:embeddedFont>
    <p:embeddedFont>
      <p:font typeface="Nunito"/>
      <p:regular r:id="rId20"/>
      <p:bold r:id="rId21"/>
      <p:italic r:id="rId22"/>
      <p:boldItalic r:id="rId23"/>
    </p:embeddedFont>
    <p:embeddedFont>
      <p:font typeface="Montserrat"/>
      <p:regular r:id="rId24"/>
      <p:bold r:id="rId25"/>
      <p:italic r:id="rId26"/>
      <p:boldItalic r:id="rId27"/>
    </p:embeddedFont>
    <p:embeddedFont>
      <p:font typeface="Montserrat ExtraBold"/>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83">
          <p15:clr>
            <a:srgbClr val="A4A3A4"/>
          </p15:clr>
        </p15:guide>
        <p15:guide id="2" pos="2880">
          <p15:clr>
            <a:srgbClr val="A4A3A4"/>
          </p15:clr>
        </p15:guide>
        <p15:guide id="3" pos="2494">
          <p15:clr>
            <a:srgbClr val="9AA0A6"/>
          </p15:clr>
        </p15:guide>
        <p15:guide id="4" orient="horz" pos="624">
          <p15:clr>
            <a:srgbClr val="9AA0A6"/>
          </p15:clr>
        </p15:guide>
        <p15:guide id="5" orient="horz" pos="1757">
          <p15:clr>
            <a:srgbClr val="9AA0A6"/>
          </p15:clr>
        </p15:guide>
        <p15:guide id="6" pos="449">
          <p15:clr>
            <a:srgbClr val="9AA0A6"/>
          </p15:clr>
        </p15:guide>
        <p15:guide id="7" pos="5598">
          <p15:clr>
            <a:srgbClr val="9AA0A6"/>
          </p15:clr>
        </p15:guide>
        <p15:guide id="8" orient="horz" pos="3132">
          <p15:clr>
            <a:srgbClr val="9AA0A6"/>
          </p15:clr>
        </p15:guide>
        <p15:guide id="9" pos="13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7376D54-A328-48BB-BCAB-28D37BE8FD63}">
  <a:tblStyle styleId="{07376D54-A328-48BB-BCAB-28D37BE8FD6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3" orient="horz"/>
        <p:guide pos="2880"/>
        <p:guide pos="2494"/>
        <p:guide pos="624" orient="horz"/>
        <p:guide pos="1757" orient="horz"/>
        <p:guide pos="449"/>
        <p:guide pos="5598"/>
        <p:guide pos="3132" orient="horz"/>
        <p:guide pos="13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ontserrat-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MontserratExtraBold-bold.fntdata"/><Relationship Id="rId27"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ExtraBold-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MontserratSemiBold-bold.fntdata"/><Relationship Id="rId16" Type="http://schemas.openxmlformats.org/officeDocument/2006/relationships/font" Target="fonts/MontserratSemiBold-regular.fntdata"/><Relationship Id="rId19" Type="http://schemas.openxmlformats.org/officeDocument/2006/relationships/font" Target="fonts/MontserratSemiBold-boldItalic.fntdata"/><Relationship Id="rId18" Type="http://schemas.openxmlformats.org/officeDocument/2006/relationships/font" Target="fonts/MontserratSemi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MÓDULO: h</a:t>
            </a:r>
            <a:r>
              <a:rPr b="1" lang="es">
                <a:solidFill>
                  <a:srgbClr val="FF0000"/>
                </a:solidFill>
              </a:rPr>
              <a:t> </a:t>
            </a:r>
            <a:endParaRPr b="1">
              <a:solidFill>
                <a:srgbClr val="FF0000"/>
              </a:solidFill>
            </a:endParaRPr>
          </a:p>
          <a:p>
            <a:pPr indent="0" lvl="0" marL="0" rtl="0" algn="l">
              <a:spcBef>
                <a:spcPts val="0"/>
              </a:spcBef>
              <a:spcAft>
                <a:spcPts val="0"/>
              </a:spcAft>
              <a:buClr>
                <a:schemeClr val="dk1"/>
              </a:buClr>
              <a:buSzPts val="1100"/>
              <a:buFont typeface="Arial"/>
              <a:buNone/>
            </a:pPr>
            <a:r>
              <a:rPr b="1" lang="es">
                <a:solidFill>
                  <a:srgbClr val="2205D1"/>
                </a:solidFill>
              </a:rPr>
              <a:t>Tema:</a:t>
            </a:r>
            <a:r>
              <a:rPr b="1" lang="es"/>
              <a:t> h</a:t>
            </a:r>
            <a:br>
              <a:rPr b="1" lang="es">
                <a:solidFill>
                  <a:srgbClr val="FF0000"/>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Objetivo general:</a:t>
            </a:r>
            <a:endParaRPr b="1">
              <a:solidFill>
                <a:schemeClr val="dk1"/>
              </a:solidFill>
            </a:endParaRPr>
          </a:p>
          <a:p>
            <a:pPr indent="0" lvl="0" marL="0" rtl="0" algn="l">
              <a:spcBef>
                <a:spcPts val="0"/>
              </a:spcBef>
              <a:spcAft>
                <a:spcPts val="0"/>
              </a:spcAft>
              <a:buClr>
                <a:schemeClr val="dk1"/>
              </a:buClr>
              <a:buSzPts val="1100"/>
              <a:buFont typeface="Arial"/>
              <a:buNone/>
            </a:pPr>
            <a:r>
              <a:rPr lang="es" sz="1200">
                <a:solidFill>
                  <a:schemeClr val="dk1"/>
                </a:solidFill>
                <a:latin typeface="Nunito"/>
                <a:ea typeface="Nunito"/>
                <a:cs typeface="Nunito"/>
                <a:sym typeface="Nunito"/>
              </a:rPr>
              <a:t>El alumno, al finalizar la sesión, será capaz de…</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s">
                <a:solidFill>
                  <a:schemeClr val="dk1"/>
                </a:solidFill>
              </a:rPr>
              <a:t>Recursos y materiales:</a:t>
            </a:r>
            <a:endParaRPr b="1">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-Presentación del Experto</a:t>
            </a:r>
            <a:br>
              <a:rPr lang="es">
                <a:solidFill>
                  <a:schemeClr val="dk1"/>
                </a:solidFill>
              </a:rPr>
            </a:br>
            <a:r>
              <a:rPr lang="es">
                <a:solidFill>
                  <a:schemeClr val="dk1"/>
                </a:solidFill>
              </a:rPr>
              <a:t>-Instrucciones de Prework y Postwork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Resumen del contenido de la sesión:</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A continuación se presentan las notas de la presentación que utilizarás durante la lección. Se indica el número de diapositiva, el tiempo que requiere, su objetivo, los materiales que pueden ser necesarios, la explicación que deberás proporcionar a los participantes y en algunos casos hallarás tips que te proporcionan alternativas para el desarrollo de las diferentes actividades.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7e668bdd6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e668bdd6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MÓDULO: h</a:t>
            </a:r>
            <a:r>
              <a:rPr b="1" lang="es">
                <a:solidFill>
                  <a:srgbClr val="FF0000"/>
                </a:solidFill>
              </a:rPr>
              <a:t> </a:t>
            </a:r>
            <a:endParaRPr b="1">
              <a:solidFill>
                <a:srgbClr val="FF0000"/>
              </a:solidFill>
            </a:endParaRPr>
          </a:p>
          <a:p>
            <a:pPr indent="0" lvl="0" marL="0" rtl="0" algn="l">
              <a:spcBef>
                <a:spcPts val="0"/>
              </a:spcBef>
              <a:spcAft>
                <a:spcPts val="0"/>
              </a:spcAft>
              <a:buClr>
                <a:schemeClr val="dk1"/>
              </a:buClr>
              <a:buSzPts val="1100"/>
              <a:buFont typeface="Arial"/>
              <a:buNone/>
            </a:pPr>
            <a:r>
              <a:rPr b="1" lang="es">
                <a:solidFill>
                  <a:srgbClr val="2205D1"/>
                </a:solidFill>
              </a:rPr>
              <a:t>Tema:</a:t>
            </a:r>
            <a:r>
              <a:rPr b="1" lang="es"/>
              <a:t> h</a:t>
            </a:r>
            <a:br>
              <a:rPr b="1" lang="es">
                <a:solidFill>
                  <a:srgbClr val="FF0000"/>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Objetivo general:</a:t>
            </a:r>
            <a:endParaRPr b="1">
              <a:solidFill>
                <a:schemeClr val="dk1"/>
              </a:solidFill>
            </a:endParaRPr>
          </a:p>
          <a:p>
            <a:pPr indent="0" lvl="0" marL="0" rtl="0" algn="l">
              <a:spcBef>
                <a:spcPts val="0"/>
              </a:spcBef>
              <a:spcAft>
                <a:spcPts val="0"/>
              </a:spcAft>
              <a:buClr>
                <a:schemeClr val="dk1"/>
              </a:buClr>
              <a:buSzPts val="1100"/>
              <a:buFont typeface="Arial"/>
              <a:buNone/>
            </a:pPr>
            <a:r>
              <a:rPr lang="es" sz="1200">
                <a:solidFill>
                  <a:schemeClr val="dk1"/>
                </a:solidFill>
                <a:latin typeface="Nunito"/>
                <a:ea typeface="Nunito"/>
                <a:cs typeface="Nunito"/>
                <a:sym typeface="Nunito"/>
              </a:rPr>
              <a:t>El alumno, al finalizar la sesión, será capaz de…</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s">
                <a:solidFill>
                  <a:schemeClr val="dk1"/>
                </a:solidFill>
              </a:rPr>
              <a:t>Recursos y materiales:</a:t>
            </a:r>
            <a:endParaRPr b="1">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-Presentación del Experto</a:t>
            </a:r>
            <a:br>
              <a:rPr lang="es">
                <a:solidFill>
                  <a:schemeClr val="dk1"/>
                </a:solidFill>
              </a:rPr>
            </a:br>
            <a:r>
              <a:rPr lang="es">
                <a:solidFill>
                  <a:schemeClr val="dk1"/>
                </a:solidFill>
              </a:rPr>
              <a:t>-Instrucciones de Prework y Postwork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Resumen del contenido de la sesión:</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A continuación se presentan las notas de la presentación que utilizarás durante la lección. Se indica el número de diapositiva, el tiempo que requiere, su objetivo, los materiales que pueden ser necesarios, la explicación que deberás proporcionar a los participantes y en algunos casos hallarás tips que te proporcionan alternativas para el desarrollo de las diferentes actividades.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20f410d89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20f410d89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MÓDULO: h</a:t>
            </a:r>
            <a:r>
              <a:rPr b="1" lang="es">
                <a:solidFill>
                  <a:srgbClr val="FF0000"/>
                </a:solidFill>
              </a:rPr>
              <a:t> </a:t>
            </a:r>
            <a:endParaRPr b="1">
              <a:solidFill>
                <a:srgbClr val="FF0000"/>
              </a:solidFill>
            </a:endParaRPr>
          </a:p>
          <a:p>
            <a:pPr indent="0" lvl="0" marL="0" rtl="0" algn="l">
              <a:spcBef>
                <a:spcPts val="0"/>
              </a:spcBef>
              <a:spcAft>
                <a:spcPts val="0"/>
              </a:spcAft>
              <a:buClr>
                <a:schemeClr val="dk1"/>
              </a:buClr>
              <a:buSzPts val="1100"/>
              <a:buFont typeface="Arial"/>
              <a:buNone/>
            </a:pPr>
            <a:r>
              <a:rPr b="1" lang="es">
                <a:solidFill>
                  <a:srgbClr val="2205D1"/>
                </a:solidFill>
              </a:rPr>
              <a:t>Tema:</a:t>
            </a:r>
            <a:r>
              <a:rPr b="1" lang="es"/>
              <a:t> h</a:t>
            </a:r>
            <a:br>
              <a:rPr b="1" lang="es">
                <a:solidFill>
                  <a:srgbClr val="FF0000"/>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Objetivo general:</a:t>
            </a:r>
            <a:endParaRPr b="1">
              <a:solidFill>
                <a:schemeClr val="dk1"/>
              </a:solidFill>
            </a:endParaRPr>
          </a:p>
          <a:p>
            <a:pPr indent="0" lvl="0" marL="0" rtl="0" algn="l">
              <a:spcBef>
                <a:spcPts val="0"/>
              </a:spcBef>
              <a:spcAft>
                <a:spcPts val="0"/>
              </a:spcAft>
              <a:buClr>
                <a:schemeClr val="dk1"/>
              </a:buClr>
              <a:buSzPts val="1100"/>
              <a:buFont typeface="Arial"/>
              <a:buNone/>
            </a:pPr>
            <a:r>
              <a:rPr lang="es" sz="1200">
                <a:solidFill>
                  <a:schemeClr val="dk1"/>
                </a:solidFill>
                <a:latin typeface="Nunito"/>
                <a:ea typeface="Nunito"/>
                <a:cs typeface="Nunito"/>
                <a:sym typeface="Nunito"/>
              </a:rPr>
              <a:t>El alumno, al finalizar la sesión, será capaz de…</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s">
                <a:solidFill>
                  <a:schemeClr val="dk1"/>
                </a:solidFill>
              </a:rPr>
              <a:t>Recursos y materiales:</a:t>
            </a:r>
            <a:endParaRPr b="1">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-Presentación del Experto</a:t>
            </a:r>
            <a:br>
              <a:rPr lang="es">
                <a:solidFill>
                  <a:schemeClr val="dk1"/>
                </a:solidFill>
              </a:rPr>
            </a:br>
            <a:r>
              <a:rPr lang="es">
                <a:solidFill>
                  <a:schemeClr val="dk1"/>
                </a:solidFill>
              </a:rPr>
              <a:t>-Instrucciones de Prework y Postwork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Resumen del contenido de la sesión:</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A continuación se presentan las notas de la presentación que utilizarás durante la lección. Se indica el número de diapositiva, el tiempo que requiere, su objetivo, los materiales que pueden ser necesarios, la explicación que deberás proporcionar a los participantes y en algunos casos hallarás tips que te proporcionan alternativas para el desarrollo de las diferentes actividades.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00e4bb9c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00e4bb9c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MÓDULO: h</a:t>
            </a:r>
            <a:r>
              <a:rPr b="1" lang="es">
                <a:solidFill>
                  <a:srgbClr val="FF0000"/>
                </a:solidFill>
              </a:rPr>
              <a:t> </a:t>
            </a:r>
            <a:endParaRPr b="1">
              <a:solidFill>
                <a:srgbClr val="FF0000"/>
              </a:solidFill>
            </a:endParaRPr>
          </a:p>
          <a:p>
            <a:pPr indent="0" lvl="0" marL="0" rtl="0" algn="l">
              <a:spcBef>
                <a:spcPts val="0"/>
              </a:spcBef>
              <a:spcAft>
                <a:spcPts val="0"/>
              </a:spcAft>
              <a:buClr>
                <a:schemeClr val="dk1"/>
              </a:buClr>
              <a:buSzPts val="1100"/>
              <a:buFont typeface="Arial"/>
              <a:buNone/>
            </a:pPr>
            <a:r>
              <a:rPr b="1" lang="es">
                <a:solidFill>
                  <a:srgbClr val="2205D1"/>
                </a:solidFill>
              </a:rPr>
              <a:t>Tema:</a:t>
            </a:r>
            <a:r>
              <a:rPr b="1" lang="es"/>
              <a:t> h</a:t>
            </a:r>
            <a:br>
              <a:rPr b="1" lang="es">
                <a:solidFill>
                  <a:srgbClr val="FF0000"/>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Objetivo general:</a:t>
            </a:r>
            <a:endParaRPr b="1">
              <a:solidFill>
                <a:schemeClr val="dk1"/>
              </a:solidFill>
            </a:endParaRPr>
          </a:p>
          <a:p>
            <a:pPr indent="0" lvl="0" marL="0" rtl="0" algn="l">
              <a:spcBef>
                <a:spcPts val="0"/>
              </a:spcBef>
              <a:spcAft>
                <a:spcPts val="0"/>
              </a:spcAft>
              <a:buClr>
                <a:schemeClr val="dk1"/>
              </a:buClr>
              <a:buSzPts val="1100"/>
              <a:buFont typeface="Arial"/>
              <a:buNone/>
            </a:pPr>
            <a:r>
              <a:rPr lang="es" sz="1200">
                <a:solidFill>
                  <a:schemeClr val="dk1"/>
                </a:solidFill>
                <a:latin typeface="Nunito"/>
                <a:ea typeface="Nunito"/>
                <a:cs typeface="Nunito"/>
                <a:sym typeface="Nunito"/>
              </a:rPr>
              <a:t>El alumno, al finalizar la sesión, será capaz de…</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s">
                <a:solidFill>
                  <a:schemeClr val="dk1"/>
                </a:solidFill>
              </a:rPr>
              <a:t>Recursos y materiales:</a:t>
            </a:r>
            <a:endParaRPr b="1">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-Presentación del Experto</a:t>
            </a:r>
            <a:br>
              <a:rPr lang="es">
                <a:solidFill>
                  <a:schemeClr val="dk1"/>
                </a:solidFill>
              </a:rPr>
            </a:br>
            <a:r>
              <a:rPr lang="es">
                <a:solidFill>
                  <a:schemeClr val="dk1"/>
                </a:solidFill>
              </a:rPr>
              <a:t>-Instrucciones de Prework y Postwork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Resumen del contenido de la sesión:</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A continuación se presentan las notas de la presentación que utilizarás durante la lección. Se indica el número de diapositiva, el tiempo que requiere, su objetivo, los materiales que pueden ser necesarios, la explicación que deberás proporcionar a los participantes y en algunos casos hallarás tips que te proporcionan alternativas para el desarrollo de las diferentes actividades.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00e4bb9c9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00e4bb9c9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MÓDULO: h</a:t>
            </a:r>
            <a:r>
              <a:rPr b="1" lang="es">
                <a:solidFill>
                  <a:srgbClr val="FF0000"/>
                </a:solidFill>
              </a:rPr>
              <a:t> </a:t>
            </a:r>
            <a:endParaRPr b="1">
              <a:solidFill>
                <a:srgbClr val="FF0000"/>
              </a:solidFill>
            </a:endParaRPr>
          </a:p>
          <a:p>
            <a:pPr indent="0" lvl="0" marL="0" rtl="0" algn="l">
              <a:spcBef>
                <a:spcPts val="0"/>
              </a:spcBef>
              <a:spcAft>
                <a:spcPts val="0"/>
              </a:spcAft>
              <a:buClr>
                <a:schemeClr val="dk1"/>
              </a:buClr>
              <a:buSzPts val="1100"/>
              <a:buFont typeface="Arial"/>
              <a:buNone/>
            </a:pPr>
            <a:r>
              <a:rPr b="1" lang="es">
                <a:solidFill>
                  <a:srgbClr val="2205D1"/>
                </a:solidFill>
              </a:rPr>
              <a:t>Tema:</a:t>
            </a:r>
            <a:r>
              <a:rPr b="1" lang="es"/>
              <a:t> h</a:t>
            </a:r>
            <a:br>
              <a:rPr b="1" lang="es">
                <a:solidFill>
                  <a:srgbClr val="FF0000"/>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Objetivo general:</a:t>
            </a:r>
            <a:endParaRPr b="1">
              <a:solidFill>
                <a:schemeClr val="dk1"/>
              </a:solidFill>
            </a:endParaRPr>
          </a:p>
          <a:p>
            <a:pPr indent="0" lvl="0" marL="0" rtl="0" algn="l">
              <a:spcBef>
                <a:spcPts val="0"/>
              </a:spcBef>
              <a:spcAft>
                <a:spcPts val="0"/>
              </a:spcAft>
              <a:buClr>
                <a:schemeClr val="dk1"/>
              </a:buClr>
              <a:buSzPts val="1100"/>
              <a:buFont typeface="Arial"/>
              <a:buNone/>
            </a:pPr>
            <a:r>
              <a:rPr lang="es" sz="1200">
                <a:solidFill>
                  <a:schemeClr val="dk1"/>
                </a:solidFill>
                <a:latin typeface="Nunito"/>
                <a:ea typeface="Nunito"/>
                <a:cs typeface="Nunito"/>
                <a:sym typeface="Nunito"/>
              </a:rPr>
              <a:t>El alumno, al finalizar la sesión, será capaz de…</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s">
                <a:solidFill>
                  <a:schemeClr val="dk1"/>
                </a:solidFill>
              </a:rPr>
              <a:t>Recursos y materiales:</a:t>
            </a:r>
            <a:endParaRPr b="1">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-Presentación del Experto</a:t>
            </a:r>
            <a:br>
              <a:rPr lang="es">
                <a:solidFill>
                  <a:schemeClr val="dk1"/>
                </a:solidFill>
              </a:rPr>
            </a:br>
            <a:r>
              <a:rPr lang="es">
                <a:solidFill>
                  <a:schemeClr val="dk1"/>
                </a:solidFill>
              </a:rPr>
              <a:t>-Instrucciones de Prework y Postwork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Resumen del contenido de la sesión:</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A continuación se presentan las notas de la presentación que utilizarás durante la lección. Se indica el número de diapositiva, el tiempo que requiere, su objetivo, los materiales que pueden ser necesarios, la explicación que deberás proporcionar a los participantes y en algunos casos hallarás tips que te proporcionan alternativas para el desarrollo de las diferentes actividades.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0f410d892_0_10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120f410d892_0_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0f410d892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0f410d892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MÓDULO: h</a:t>
            </a:r>
            <a:r>
              <a:rPr b="1" lang="es">
                <a:solidFill>
                  <a:srgbClr val="FF0000"/>
                </a:solidFill>
              </a:rPr>
              <a:t> </a:t>
            </a:r>
            <a:endParaRPr b="1">
              <a:solidFill>
                <a:srgbClr val="FF0000"/>
              </a:solidFill>
            </a:endParaRPr>
          </a:p>
          <a:p>
            <a:pPr indent="0" lvl="0" marL="0" rtl="0" algn="l">
              <a:spcBef>
                <a:spcPts val="0"/>
              </a:spcBef>
              <a:spcAft>
                <a:spcPts val="0"/>
              </a:spcAft>
              <a:buClr>
                <a:schemeClr val="dk1"/>
              </a:buClr>
              <a:buSzPts val="1100"/>
              <a:buFont typeface="Arial"/>
              <a:buNone/>
            </a:pPr>
            <a:r>
              <a:rPr b="1" lang="es">
                <a:solidFill>
                  <a:srgbClr val="2205D1"/>
                </a:solidFill>
              </a:rPr>
              <a:t>Tema:</a:t>
            </a:r>
            <a:r>
              <a:rPr b="1" lang="es"/>
              <a:t> h</a:t>
            </a:r>
            <a:br>
              <a:rPr b="1" lang="es">
                <a:solidFill>
                  <a:srgbClr val="FF0000"/>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Objetivo general:</a:t>
            </a:r>
            <a:endParaRPr b="1">
              <a:solidFill>
                <a:schemeClr val="dk1"/>
              </a:solidFill>
            </a:endParaRPr>
          </a:p>
          <a:p>
            <a:pPr indent="0" lvl="0" marL="0" rtl="0" algn="l">
              <a:spcBef>
                <a:spcPts val="0"/>
              </a:spcBef>
              <a:spcAft>
                <a:spcPts val="0"/>
              </a:spcAft>
              <a:buClr>
                <a:schemeClr val="dk1"/>
              </a:buClr>
              <a:buSzPts val="1100"/>
              <a:buFont typeface="Arial"/>
              <a:buNone/>
            </a:pPr>
            <a:r>
              <a:rPr lang="es" sz="1200">
                <a:solidFill>
                  <a:schemeClr val="dk1"/>
                </a:solidFill>
                <a:latin typeface="Nunito"/>
                <a:ea typeface="Nunito"/>
                <a:cs typeface="Nunito"/>
                <a:sym typeface="Nunito"/>
              </a:rPr>
              <a:t>El alumno, al finalizar la sesión, será capaz de…</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s">
                <a:solidFill>
                  <a:schemeClr val="dk1"/>
                </a:solidFill>
              </a:rPr>
              <a:t>Recursos y materiales:</a:t>
            </a:r>
            <a:endParaRPr b="1">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-Presentación del Experto</a:t>
            </a:r>
            <a:br>
              <a:rPr lang="es">
                <a:solidFill>
                  <a:schemeClr val="dk1"/>
                </a:solidFill>
              </a:rPr>
            </a:br>
            <a:r>
              <a:rPr lang="es">
                <a:solidFill>
                  <a:schemeClr val="dk1"/>
                </a:solidFill>
              </a:rPr>
              <a:t>-Instrucciones de Prework y Postwork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Resumen del contenido de la sesión:</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A continuación se presentan las notas de la presentación que utilizarás durante la lección. Se indica el número de diapositiva, el tiempo que requiere, su objetivo, los materiales que pueden ser necesarios, la explicación que deberás proporcionar a los participantes y en algunos casos hallarás tips que te proporcionan alternativas para el desarrollo de las diferentes actividades.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0f410d892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20f410d892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s">
                <a:solidFill>
                  <a:schemeClr val="dk1"/>
                </a:solidFill>
              </a:rPr>
              <a:t>MÓDULO: h</a:t>
            </a:r>
            <a:r>
              <a:rPr b="1" lang="es">
                <a:solidFill>
                  <a:srgbClr val="FF0000"/>
                </a:solidFill>
              </a:rPr>
              <a:t> </a:t>
            </a:r>
            <a:endParaRPr b="1">
              <a:solidFill>
                <a:srgbClr val="FF0000"/>
              </a:solidFill>
            </a:endParaRPr>
          </a:p>
          <a:p>
            <a:pPr indent="0" lvl="0" marL="0" rtl="0" algn="l">
              <a:spcBef>
                <a:spcPts val="0"/>
              </a:spcBef>
              <a:spcAft>
                <a:spcPts val="0"/>
              </a:spcAft>
              <a:buClr>
                <a:schemeClr val="dk1"/>
              </a:buClr>
              <a:buSzPts val="1100"/>
              <a:buFont typeface="Arial"/>
              <a:buNone/>
            </a:pPr>
            <a:r>
              <a:rPr b="1" lang="es">
                <a:solidFill>
                  <a:srgbClr val="2205D1"/>
                </a:solidFill>
              </a:rPr>
              <a:t>Tema:</a:t>
            </a:r>
            <a:r>
              <a:rPr b="1" lang="es"/>
              <a:t> h</a:t>
            </a:r>
            <a:br>
              <a:rPr b="1" lang="es">
                <a:solidFill>
                  <a:srgbClr val="FF0000"/>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Objetivo general:</a:t>
            </a:r>
            <a:endParaRPr b="1">
              <a:solidFill>
                <a:schemeClr val="dk1"/>
              </a:solidFill>
            </a:endParaRPr>
          </a:p>
          <a:p>
            <a:pPr indent="0" lvl="0" marL="0" rtl="0" algn="l">
              <a:spcBef>
                <a:spcPts val="0"/>
              </a:spcBef>
              <a:spcAft>
                <a:spcPts val="0"/>
              </a:spcAft>
              <a:buClr>
                <a:schemeClr val="dk1"/>
              </a:buClr>
              <a:buSzPts val="1100"/>
              <a:buFont typeface="Arial"/>
              <a:buNone/>
            </a:pPr>
            <a:r>
              <a:rPr lang="es" sz="1200">
                <a:solidFill>
                  <a:schemeClr val="dk1"/>
                </a:solidFill>
                <a:latin typeface="Nunito"/>
                <a:ea typeface="Nunito"/>
                <a:cs typeface="Nunito"/>
                <a:sym typeface="Nunito"/>
              </a:rPr>
              <a:t>El alumno, al finalizar la sesión, será capaz de…</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t/>
            </a:r>
            <a:endParaRPr sz="1200">
              <a:solidFill>
                <a:schemeClr val="dk1"/>
              </a:solidFill>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b="1" lang="es">
                <a:solidFill>
                  <a:schemeClr val="dk1"/>
                </a:solidFill>
              </a:rPr>
              <a:t>Recursos y materiales:</a:t>
            </a:r>
            <a:endParaRPr b="1">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-Presentación del Experto</a:t>
            </a:r>
            <a:br>
              <a:rPr lang="es">
                <a:solidFill>
                  <a:schemeClr val="dk1"/>
                </a:solidFill>
              </a:rPr>
            </a:br>
            <a:r>
              <a:rPr lang="es">
                <a:solidFill>
                  <a:schemeClr val="dk1"/>
                </a:solidFill>
              </a:rPr>
              <a:t>-Instrucciones de Prework y Postwork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s">
                <a:solidFill>
                  <a:schemeClr val="dk1"/>
                </a:solidFill>
              </a:rPr>
              <a:t>Resumen del contenido de la sesión:</a:t>
            </a:r>
            <a:endParaRPr>
              <a:solidFill>
                <a:schemeClr val="dk1"/>
              </a:solidFill>
            </a:endParaRPr>
          </a:p>
          <a:p>
            <a:pPr indent="0" lvl="0" marL="0" rtl="0" algn="l">
              <a:spcBef>
                <a:spcPts val="0"/>
              </a:spcBef>
              <a:spcAft>
                <a:spcPts val="0"/>
              </a:spcAft>
              <a:buClr>
                <a:schemeClr val="dk1"/>
              </a:buClr>
              <a:buSzPts val="1100"/>
              <a:buFont typeface="Arial"/>
              <a:buNone/>
            </a:pPr>
            <a:r>
              <a:rPr lang="es">
                <a:solidFill>
                  <a:schemeClr val="dk1"/>
                </a:solidFill>
              </a:rPr>
              <a:t>A continuación se presentan las notas de la presentación que utilizarás durante la lección. Se indica el número de diapositiva, el tiempo que requiere, su objetivo, los materiales que pueden ser necesarios, la explicación que deberás proporcionar a los participantes y en algunos casos hallarás tips que te proporcionan alternativas para el desarrollo de las diferentes actividades.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983191e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983191e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s">
                <a:solidFill>
                  <a:schemeClr val="dk1"/>
                </a:solidFill>
              </a:rPr>
              <a:t>Duración:</a:t>
            </a:r>
            <a:r>
              <a:rPr lang="es">
                <a:solidFill>
                  <a:schemeClr val="dk1"/>
                </a:solidFill>
              </a:rPr>
              <a:t> </a:t>
            </a:r>
            <a:endParaRPr>
              <a:solidFill>
                <a:schemeClr val="dk1"/>
              </a:solidFill>
            </a:endParaRPr>
          </a:p>
          <a:p>
            <a:pPr indent="0" lvl="0" marL="0" rtl="0" algn="l">
              <a:spcBef>
                <a:spcPts val="0"/>
              </a:spcBef>
              <a:spcAft>
                <a:spcPts val="0"/>
              </a:spcAft>
              <a:buClr>
                <a:schemeClr val="dk1"/>
              </a:buClr>
              <a:buFont typeface="Arial"/>
              <a:buNone/>
            </a:pPr>
            <a:r>
              <a:rPr b="1" lang="es">
                <a:solidFill>
                  <a:schemeClr val="dk1"/>
                </a:solidFill>
              </a:rPr>
              <a:t>Objetivo:</a:t>
            </a:r>
            <a:r>
              <a:rPr lang="es">
                <a:solidFill>
                  <a:schemeClr val="dk1"/>
                </a:solidFill>
              </a:rPr>
              <a:t> </a:t>
            </a:r>
            <a:endParaRPr>
              <a:solidFill>
                <a:schemeClr val="dk1"/>
              </a:solidFill>
            </a:endParaRPr>
          </a:p>
          <a:p>
            <a:pPr indent="0" lvl="0" marL="0" rtl="0" algn="l">
              <a:spcBef>
                <a:spcPts val="0"/>
              </a:spcBef>
              <a:spcAft>
                <a:spcPts val="0"/>
              </a:spcAft>
              <a:buClr>
                <a:schemeClr val="dk1"/>
              </a:buClr>
              <a:buFont typeface="Arial"/>
              <a:buNone/>
            </a:pPr>
            <a:r>
              <a:t/>
            </a:r>
            <a:endParaRPr b="1">
              <a:solidFill>
                <a:schemeClr val="dk1"/>
              </a:solidFill>
            </a:endParaRPr>
          </a:p>
          <a:p>
            <a:pPr indent="0" lvl="0" marL="0" rtl="0" algn="l">
              <a:spcBef>
                <a:spcPts val="0"/>
              </a:spcBef>
              <a:spcAft>
                <a:spcPts val="0"/>
              </a:spcAft>
              <a:buClr>
                <a:schemeClr val="dk1"/>
              </a:buClr>
              <a:buFont typeface="Arial"/>
              <a:buNone/>
            </a:pPr>
            <a:r>
              <a:rPr b="1" lang="es">
                <a:solidFill>
                  <a:schemeClr val="dk1"/>
                </a:solidFill>
              </a:rPr>
              <a:t>Descripción</a:t>
            </a:r>
            <a:endParaRPr b="1">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b="1" lang="es">
                <a:solidFill>
                  <a:schemeClr val="dk1"/>
                </a:solidFill>
              </a:rPr>
              <a:t>Actividades (HANDOUTS)</a:t>
            </a:r>
            <a:endParaRPr>
              <a:solidFill>
                <a:schemeClr val="dk1"/>
              </a:solidFill>
            </a:endParaRPr>
          </a:p>
          <a:p>
            <a:pPr indent="0" lvl="0" marL="0" rtl="0" algn="l">
              <a:spcBef>
                <a:spcPts val="0"/>
              </a:spcBef>
              <a:spcAft>
                <a:spcPts val="0"/>
              </a:spcAft>
              <a:buClr>
                <a:schemeClr val="dk1"/>
              </a:buClr>
              <a:buFont typeface="Arial"/>
              <a:buNone/>
            </a:pPr>
            <a:r>
              <a:rPr lang="es">
                <a:solidFill>
                  <a:schemeClr val="dk1"/>
                </a:solidFill>
              </a:rPr>
              <a:t>no aplica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1">
  <p:cSld name="TITLE_AND_BODY_1">
    <p:spTree>
      <p:nvGrpSpPr>
        <p:cNvPr id="50" name="Shape 50"/>
        <p:cNvGrpSpPr/>
        <p:nvPr/>
      </p:nvGrpSpPr>
      <p:grpSpPr>
        <a:xfrm>
          <a:off x="0" y="0"/>
          <a:ext cx="0" cy="0"/>
          <a:chOff x="0" y="0"/>
          <a:chExt cx="0" cy="0"/>
        </a:xfrm>
      </p:grpSpPr>
      <p:sp>
        <p:nvSpPr>
          <p:cNvPr id="51" name="Google Shape;51;p13"/>
          <p:cNvSpPr txBox="1"/>
          <p:nvPr>
            <p:ph type="title"/>
          </p:nvPr>
        </p:nvSpPr>
        <p:spPr>
          <a:xfrm>
            <a:off x="311699" y="445025"/>
            <a:ext cx="8520600" cy="572700"/>
          </a:xfrm>
          <a:prstGeom prst="rect">
            <a:avLst/>
          </a:prstGeom>
          <a:noFill/>
          <a:ln>
            <a:noFill/>
          </a:ln>
        </p:spPr>
        <p:txBody>
          <a:bodyPr anchorCtr="0" anchor="t" bIns="91400" lIns="91400" spcFirstLastPara="1" rIns="91400" wrap="square" tIns="91400">
            <a:noAutofit/>
          </a:bodyPr>
          <a:lstStyle>
            <a:lvl1pPr lvl="0" rtl="0" algn="l">
              <a:lnSpc>
                <a:spcPct val="100000"/>
              </a:lnSpc>
              <a:spcBef>
                <a:spcPts val="0"/>
              </a:spcBef>
              <a:spcAft>
                <a:spcPts val="0"/>
              </a:spcAft>
              <a:buClr>
                <a:srgbClr val="000000"/>
              </a:buClr>
              <a:buSzPts val="1800"/>
              <a:buNone/>
              <a:defRPr/>
            </a:lvl1pPr>
            <a:lvl2pPr lvl="1" rtl="0" algn="l">
              <a:lnSpc>
                <a:spcPct val="100000"/>
              </a:lnSpc>
              <a:spcBef>
                <a:spcPts val="0"/>
              </a:spcBef>
              <a:spcAft>
                <a:spcPts val="0"/>
              </a:spcAft>
              <a:buClr>
                <a:srgbClr val="000000"/>
              </a:buClr>
              <a:buSzPts val="1800"/>
              <a:buNone/>
              <a:defRPr/>
            </a:lvl2pPr>
            <a:lvl3pPr lvl="2" rtl="0" algn="l">
              <a:lnSpc>
                <a:spcPct val="100000"/>
              </a:lnSpc>
              <a:spcBef>
                <a:spcPts val="0"/>
              </a:spcBef>
              <a:spcAft>
                <a:spcPts val="0"/>
              </a:spcAft>
              <a:buClr>
                <a:srgbClr val="000000"/>
              </a:buClr>
              <a:buSzPts val="1800"/>
              <a:buNone/>
              <a:defRPr/>
            </a:lvl3pPr>
            <a:lvl4pPr lvl="3" rtl="0" algn="l">
              <a:lnSpc>
                <a:spcPct val="100000"/>
              </a:lnSpc>
              <a:spcBef>
                <a:spcPts val="0"/>
              </a:spcBef>
              <a:spcAft>
                <a:spcPts val="0"/>
              </a:spcAft>
              <a:buClr>
                <a:srgbClr val="000000"/>
              </a:buClr>
              <a:buSzPts val="1800"/>
              <a:buNone/>
              <a:defRPr/>
            </a:lvl4pPr>
            <a:lvl5pPr lvl="4" rtl="0" algn="l">
              <a:lnSpc>
                <a:spcPct val="100000"/>
              </a:lnSpc>
              <a:spcBef>
                <a:spcPts val="0"/>
              </a:spcBef>
              <a:spcAft>
                <a:spcPts val="0"/>
              </a:spcAft>
              <a:buClr>
                <a:srgbClr val="000000"/>
              </a:buClr>
              <a:buSzPts val="1800"/>
              <a:buNone/>
              <a:defRPr/>
            </a:lvl5pPr>
            <a:lvl6pPr lvl="5" rtl="0" algn="l">
              <a:lnSpc>
                <a:spcPct val="100000"/>
              </a:lnSpc>
              <a:spcBef>
                <a:spcPts val="0"/>
              </a:spcBef>
              <a:spcAft>
                <a:spcPts val="0"/>
              </a:spcAft>
              <a:buClr>
                <a:srgbClr val="000000"/>
              </a:buClr>
              <a:buSzPts val="1800"/>
              <a:buNone/>
              <a:defRPr/>
            </a:lvl6pPr>
            <a:lvl7pPr lvl="6" rtl="0" algn="l">
              <a:lnSpc>
                <a:spcPct val="100000"/>
              </a:lnSpc>
              <a:spcBef>
                <a:spcPts val="0"/>
              </a:spcBef>
              <a:spcAft>
                <a:spcPts val="0"/>
              </a:spcAft>
              <a:buClr>
                <a:srgbClr val="000000"/>
              </a:buClr>
              <a:buSzPts val="1800"/>
              <a:buNone/>
              <a:defRPr/>
            </a:lvl7pPr>
            <a:lvl8pPr lvl="7" rtl="0" algn="l">
              <a:lnSpc>
                <a:spcPct val="100000"/>
              </a:lnSpc>
              <a:spcBef>
                <a:spcPts val="0"/>
              </a:spcBef>
              <a:spcAft>
                <a:spcPts val="0"/>
              </a:spcAft>
              <a:buClr>
                <a:srgbClr val="000000"/>
              </a:buClr>
              <a:buSzPts val="1800"/>
              <a:buNone/>
              <a:defRPr/>
            </a:lvl8pPr>
            <a:lvl9pPr lvl="8" rtl="0" algn="l">
              <a:lnSpc>
                <a:spcPct val="100000"/>
              </a:lnSpc>
              <a:spcBef>
                <a:spcPts val="0"/>
              </a:spcBef>
              <a:spcAft>
                <a:spcPts val="0"/>
              </a:spcAft>
              <a:buClr>
                <a:srgbClr val="000000"/>
              </a:buClr>
              <a:buSzPts val="1800"/>
              <a:buNone/>
              <a:defRPr/>
            </a:lvl9pPr>
          </a:lstStyle>
          <a:p/>
        </p:txBody>
      </p:sp>
      <p:sp>
        <p:nvSpPr>
          <p:cNvPr id="52" name="Google Shape;52;p13"/>
          <p:cNvSpPr txBox="1"/>
          <p:nvPr>
            <p:ph idx="1" type="body"/>
          </p:nvPr>
        </p:nvSpPr>
        <p:spPr>
          <a:xfrm>
            <a:off x="311699" y="1152475"/>
            <a:ext cx="8520600" cy="3416400"/>
          </a:xfrm>
          <a:prstGeom prst="rect">
            <a:avLst/>
          </a:prstGeom>
          <a:noFill/>
          <a:ln>
            <a:noFill/>
          </a:ln>
        </p:spPr>
        <p:txBody>
          <a:bodyPr anchorCtr="0" anchor="t" bIns="91400" lIns="91400" spcFirstLastPara="1" rIns="91400" wrap="square" tIns="91400">
            <a:noAutofit/>
          </a:bodyPr>
          <a:lstStyle>
            <a:lvl1pPr indent="-342900" lvl="0" marL="457200" rtl="0" algn="l">
              <a:lnSpc>
                <a:spcPct val="115000"/>
              </a:lnSpc>
              <a:spcBef>
                <a:spcPts val="0"/>
              </a:spcBef>
              <a:spcAft>
                <a:spcPts val="0"/>
              </a:spcAft>
              <a:buSzPts val="1800"/>
              <a:buChar char="●"/>
              <a:defRPr/>
            </a:lvl1pPr>
            <a:lvl2pPr indent="-342900" lvl="1" marL="914400" rtl="0" algn="l">
              <a:lnSpc>
                <a:spcPct val="115000"/>
              </a:lnSpc>
              <a:spcBef>
                <a:spcPts val="0"/>
              </a:spcBef>
              <a:spcAft>
                <a:spcPts val="0"/>
              </a:spcAft>
              <a:buSzPts val="1800"/>
              <a:buChar char="○"/>
              <a:defRPr/>
            </a:lvl2pPr>
            <a:lvl3pPr indent="-342900" lvl="2" marL="1371600" rtl="0" algn="l">
              <a:lnSpc>
                <a:spcPct val="115000"/>
              </a:lnSpc>
              <a:spcBef>
                <a:spcPts val="0"/>
              </a:spcBef>
              <a:spcAft>
                <a:spcPts val="0"/>
              </a:spcAft>
              <a:buSzPts val="1800"/>
              <a:buChar char="■"/>
              <a:defRPr/>
            </a:lvl3pPr>
            <a:lvl4pPr indent="-342900" lvl="3" marL="1828800" rtl="0" algn="l">
              <a:lnSpc>
                <a:spcPct val="115000"/>
              </a:lnSpc>
              <a:spcBef>
                <a:spcPts val="0"/>
              </a:spcBef>
              <a:spcAft>
                <a:spcPts val="0"/>
              </a:spcAft>
              <a:buSzPts val="1800"/>
              <a:buChar char="●"/>
              <a:defRPr/>
            </a:lvl4pPr>
            <a:lvl5pPr indent="-342900" lvl="4" marL="2286000" rtl="0" algn="l">
              <a:lnSpc>
                <a:spcPct val="115000"/>
              </a:lnSpc>
              <a:spcBef>
                <a:spcPts val="0"/>
              </a:spcBef>
              <a:spcAft>
                <a:spcPts val="0"/>
              </a:spcAft>
              <a:buSzPts val="1800"/>
              <a:buChar char="○"/>
              <a:defRPr/>
            </a:lvl5pPr>
            <a:lvl6pPr indent="-342900" lvl="5" marL="2743200" rtl="0" algn="l">
              <a:lnSpc>
                <a:spcPct val="115000"/>
              </a:lnSpc>
              <a:spcBef>
                <a:spcPts val="0"/>
              </a:spcBef>
              <a:spcAft>
                <a:spcPts val="0"/>
              </a:spcAft>
              <a:buSzPts val="1800"/>
              <a:buChar char="■"/>
              <a:defRPr/>
            </a:lvl6pPr>
            <a:lvl7pPr indent="-342900" lvl="6" marL="3200400" rtl="0" algn="l">
              <a:lnSpc>
                <a:spcPct val="115000"/>
              </a:lnSpc>
              <a:spcBef>
                <a:spcPts val="0"/>
              </a:spcBef>
              <a:spcAft>
                <a:spcPts val="0"/>
              </a:spcAft>
              <a:buSzPts val="1800"/>
              <a:buChar char="●"/>
              <a:defRPr/>
            </a:lvl7pPr>
            <a:lvl8pPr indent="-342900" lvl="7" marL="3657600" rtl="0" algn="l">
              <a:lnSpc>
                <a:spcPct val="115000"/>
              </a:lnSpc>
              <a:spcBef>
                <a:spcPts val="0"/>
              </a:spcBef>
              <a:spcAft>
                <a:spcPts val="0"/>
              </a:spcAft>
              <a:buSzPts val="1800"/>
              <a:buChar char="○"/>
              <a:defRPr/>
            </a:lvl8pPr>
            <a:lvl9pPr indent="-342900" lvl="8" marL="4114800" rtl="0" algn="l">
              <a:lnSpc>
                <a:spcPct val="115000"/>
              </a:lnSpc>
              <a:spcBef>
                <a:spcPts val="0"/>
              </a:spcBef>
              <a:spcAft>
                <a:spcPts val="0"/>
              </a:spcAft>
              <a:buSzPts val="1800"/>
              <a:buChar char="■"/>
              <a:defRPr/>
            </a:lvl9pPr>
          </a:lstStyle>
          <a:p/>
        </p:txBody>
      </p:sp>
      <p:sp>
        <p:nvSpPr>
          <p:cNvPr id="53" name="Google Shape;53;p13"/>
          <p:cNvSpPr txBox="1"/>
          <p:nvPr>
            <p:ph idx="12" type="sldNum"/>
          </p:nvPr>
        </p:nvSpPr>
        <p:spPr>
          <a:xfrm>
            <a:off x="8684345" y="4700819"/>
            <a:ext cx="336900" cy="318300"/>
          </a:xfrm>
          <a:prstGeom prst="rect">
            <a:avLst/>
          </a:prstGeom>
          <a:noFill/>
          <a:ln>
            <a:noFill/>
          </a:ln>
        </p:spPr>
        <p:txBody>
          <a:bodyPr anchorCtr="0" anchor="ctr" bIns="91400" lIns="91400" spcFirstLastPara="1" rIns="91400" wrap="square" tIns="91400">
            <a:noAutofit/>
          </a:bodyPr>
          <a:lstStyle>
            <a:lvl1pPr indent="0" lvl="0" marL="0" rtl="0" algn="r">
              <a:lnSpc>
                <a:spcPct val="100000"/>
              </a:lnSpc>
              <a:spcBef>
                <a:spcPts val="0"/>
              </a:spcBef>
              <a:spcAft>
                <a:spcPts val="0"/>
              </a:spcAft>
              <a:buClr>
                <a:srgbClr val="585858"/>
              </a:buClr>
              <a:buSzPts val="1000"/>
              <a:buFont typeface="Arial"/>
              <a:buNone/>
              <a:defRPr sz="1000">
                <a:solidFill>
                  <a:srgbClr val="585858"/>
                </a:solidFill>
              </a:defRPr>
            </a:lvl1pPr>
            <a:lvl2pPr indent="0" lvl="1" marL="0" rtl="0" algn="r">
              <a:lnSpc>
                <a:spcPct val="100000"/>
              </a:lnSpc>
              <a:spcBef>
                <a:spcPts val="0"/>
              </a:spcBef>
              <a:spcAft>
                <a:spcPts val="0"/>
              </a:spcAft>
              <a:buClr>
                <a:srgbClr val="585858"/>
              </a:buClr>
              <a:buSzPts val="1000"/>
              <a:buFont typeface="Arial"/>
              <a:buNone/>
              <a:defRPr sz="1000">
                <a:solidFill>
                  <a:srgbClr val="585858"/>
                </a:solidFill>
              </a:defRPr>
            </a:lvl2pPr>
            <a:lvl3pPr indent="0" lvl="2" marL="0" rtl="0" algn="r">
              <a:lnSpc>
                <a:spcPct val="100000"/>
              </a:lnSpc>
              <a:spcBef>
                <a:spcPts val="0"/>
              </a:spcBef>
              <a:spcAft>
                <a:spcPts val="0"/>
              </a:spcAft>
              <a:buClr>
                <a:srgbClr val="585858"/>
              </a:buClr>
              <a:buSzPts val="1000"/>
              <a:buFont typeface="Arial"/>
              <a:buNone/>
              <a:defRPr sz="1000">
                <a:solidFill>
                  <a:srgbClr val="585858"/>
                </a:solidFill>
              </a:defRPr>
            </a:lvl3pPr>
            <a:lvl4pPr indent="0" lvl="3" marL="0" rtl="0" algn="r">
              <a:lnSpc>
                <a:spcPct val="100000"/>
              </a:lnSpc>
              <a:spcBef>
                <a:spcPts val="0"/>
              </a:spcBef>
              <a:spcAft>
                <a:spcPts val="0"/>
              </a:spcAft>
              <a:buClr>
                <a:srgbClr val="585858"/>
              </a:buClr>
              <a:buSzPts val="1000"/>
              <a:buFont typeface="Arial"/>
              <a:buNone/>
              <a:defRPr sz="1000">
                <a:solidFill>
                  <a:srgbClr val="585858"/>
                </a:solidFill>
              </a:defRPr>
            </a:lvl4pPr>
            <a:lvl5pPr indent="0" lvl="4" marL="0" rtl="0" algn="r">
              <a:lnSpc>
                <a:spcPct val="100000"/>
              </a:lnSpc>
              <a:spcBef>
                <a:spcPts val="0"/>
              </a:spcBef>
              <a:spcAft>
                <a:spcPts val="0"/>
              </a:spcAft>
              <a:buClr>
                <a:srgbClr val="585858"/>
              </a:buClr>
              <a:buSzPts val="1000"/>
              <a:buFont typeface="Arial"/>
              <a:buNone/>
              <a:defRPr sz="1000">
                <a:solidFill>
                  <a:srgbClr val="585858"/>
                </a:solidFill>
              </a:defRPr>
            </a:lvl5pPr>
            <a:lvl6pPr indent="0" lvl="5" marL="0" rtl="0" algn="r">
              <a:lnSpc>
                <a:spcPct val="100000"/>
              </a:lnSpc>
              <a:spcBef>
                <a:spcPts val="0"/>
              </a:spcBef>
              <a:spcAft>
                <a:spcPts val="0"/>
              </a:spcAft>
              <a:buClr>
                <a:srgbClr val="585858"/>
              </a:buClr>
              <a:buSzPts val="1000"/>
              <a:buFont typeface="Arial"/>
              <a:buNone/>
              <a:defRPr sz="1000">
                <a:solidFill>
                  <a:srgbClr val="585858"/>
                </a:solidFill>
              </a:defRPr>
            </a:lvl6pPr>
            <a:lvl7pPr indent="0" lvl="6" marL="0" rtl="0" algn="r">
              <a:lnSpc>
                <a:spcPct val="100000"/>
              </a:lnSpc>
              <a:spcBef>
                <a:spcPts val="0"/>
              </a:spcBef>
              <a:spcAft>
                <a:spcPts val="0"/>
              </a:spcAft>
              <a:buClr>
                <a:srgbClr val="585858"/>
              </a:buClr>
              <a:buSzPts val="1000"/>
              <a:buFont typeface="Arial"/>
              <a:buNone/>
              <a:defRPr sz="1000">
                <a:solidFill>
                  <a:srgbClr val="585858"/>
                </a:solidFill>
              </a:defRPr>
            </a:lvl7pPr>
            <a:lvl8pPr indent="0" lvl="7" marL="0" rtl="0" algn="r">
              <a:lnSpc>
                <a:spcPct val="100000"/>
              </a:lnSpc>
              <a:spcBef>
                <a:spcPts val="0"/>
              </a:spcBef>
              <a:spcAft>
                <a:spcPts val="0"/>
              </a:spcAft>
              <a:buClr>
                <a:srgbClr val="585858"/>
              </a:buClr>
              <a:buSzPts val="1000"/>
              <a:buFont typeface="Arial"/>
              <a:buNone/>
              <a:defRPr sz="1000">
                <a:solidFill>
                  <a:srgbClr val="585858"/>
                </a:solidFill>
              </a:defRPr>
            </a:lvl8pPr>
            <a:lvl9pPr indent="0" lvl="8" marL="0" rtl="0" algn="r">
              <a:lnSpc>
                <a:spcPct val="100000"/>
              </a:lnSpc>
              <a:spcBef>
                <a:spcPts val="0"/>
              </a:spcBef>
              <a:spcAft>
                <a:spcPts val="0"/>
              </a:spcAft>
              <a:buClr>
                <a:srgbClr val="585858"/>
              </a:buClr>
              <a:buSzPts val="1000"/>
              <a:buFont typeface="Arial"/>
              <a:buNone/>
              <a:defRPr sz="1000">
                <a:solidFill>
                  <a:srgbClr val="585858"/>
                </a:solidFill>
              </a:defRPr>
            </a:lvl9pPr>
          </a:lstStyle>
          <a:p>
            <a:pPr indent="0" lvl="0" marL="0" rtl="0" algn="r">
              <a:spcBef>
                <a:spcPts val="0"/>
              </a:spcBef>
              <a:spcAft>
                <a:spcPts val="0"/>
              </a:spcAft>
              <a:buNone/>
            </a:pPr>
            <a:fld id="{00000000-1234-1234-1234-123412341234}" type="slidenum">
              <a:rPr lang="es"/>
              <a:t>‹#›</a:t>
            </a:fld>
            <a:endParaRPr>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54" name="Shape 54"/>
        <p:cNvGrpSpPr/>
        <p:nvPr/>
      </p:nvGrpSpPr>
      <p:grpSpPr>
        <a:xfrm>
          <a:off x="0" y="0"/>
          <a:ext cx="0" cy="0"/>
          <a:chOff x="0" y="0"/>
          <a:chExt cx="0" cy="0"/>
        </a:xfrm>
      </p:grpSpPr>
      <p:sp>
        <p:nvSpPr>
          <p:cNvPr id="55" name="Google Shape;55;p14"/>
          <p:cNvSpPr txBox="1"/>
          <p:nvPr>
            <p:ph type="title"/>
          </p:nvPr>
        </p:nvSpPr>
        <p:spPr>
          <a:xfrm>
            <a:off x="1143000" y="841772"/>
            <a:ext cx="6858000" cy="1790700"/>
          </a:xfrm>
          <a:prstGeom prst="rect">
            <a:avLst/>
          </a:prstGeom>
          <a:noFill/>
          <a:ln>
            <a:noFill/>
          </a:ln>
        </p:spPr>
        <p:txBody>
          <a:bodyPr anchorCtr="0" anchor="b" bIns="34250" lIns="34250" spcFirstLastPara="1" rIns="34250" wrap="square" tIns="34250">
            <a:normAutofit/>
          </a:bodyPr>
          <a:lstStyle>
            <a:lvl1pPr lvl="0" rtl="0" algn="ctr">
              <a:lnSpc>
                <a:spcPct val="90000"/>
              </a:lnSpc>
              <a:spcBef>
                <a:spcPts val="0"/>
              </a:spcBef>
              <a:spcAft>
                <a:spcPts val="0"/>
              </a:spcAft>
              <a:buClr>
                <a:srgbClr val="000000"/>
              </a:buClr>
              <a:buSzPts val="4500"/>
              <a:buFont typeface="Calibri"/>
              <a:buNone/>
              <a:defRPr sz="4500"/>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56" name="Google Shape;56;p14"/>
          <p:cNvSpPr txBox="1"/>
          <p:nvPr>
            <p:ph idx="1" type="body"/>
          </p:nvPr>
        </p:nvSpPr>
        <p:spPr>
          <a:xfrm>
            <a:off x="1143000" y="2701528"/>
            <a:ext cx="6858000" cy="1241700"/>
          </a:xfrm>
          <a:prstGeom prst="rect">
            <a:avLst/>
          </a:prstGeom>
          <a:noFill/>
          <a:ln>
            <a:noFill/>
          </a:ln>
        </p:spPr>
        <p:txBody>
          <a:bodyPr anchorCtr="0" anchor="t" bIns="34250" lIns="34250" spcFirstLastPara="1" rIns="34250" wrap="square" tIns="34250">
            <a:normAutofit/>
          </a:bodyPr>
          <a:lstStyle>
            <a:lvl1pPr indent="-228600" lvl="0" marL="457200" rtl="0" algn="ctr">
              <a:lnSpc>
                <a:spcPct val="90000"/>
              </a:lnSpc>
              <a:spcBef>
                <a:spcPts val="800"/>
              </a:spcBef>
              <a:spcAft>
                <a:spcPts val="0"/>
              </a:spcAft>
              <a:buClr>
                <a:srgbClr val="000000"/>
              </a:buClr>
              <a:buSzPts val="1800"/>
              <a:buFont typeface="Calibri"/>
              <a:buNone/>
              <a:defRPr sz="1800"/>
            </a:lvl1pPr>
            <a:lvl2pPr indent="-228600" lvl="1" marL="914400" rtl="0" algn="ctr">
              <a:lnSpc>
                <a:spcPct val="90000"/>
              </a:lnSpc>
              <a:spcBef>
                <a:spcPts val="800"/>
              </a:spcBef>
              <a:spcAft>
                <a:spcPts val="0"/>
              </a:spcAft>
              <a:buClr>
                <a:srgbClr val="000000"/>
              </a:buClr>
              <a:buSzPts val="1800"/>
              <a:buFont typeface="Calibri"/>
              <a:buNone/>
              <a:defRPr sz="1800"/>
            </a:lvl2pPr>
            <a:lvl3pPr indent="-228600" lvl="2" marL="1371600" rtl="0" algn="ctr">
              <a:lnSpc>
                <a:spcPct val="90000"/>
              </a:lnSpc>
              <a:spcBef>
                <a:spcPts val="800"/>
              </a:spcBef>
              <a:spcAft>
                <a:spcPts val="0"/>
              </a:spcAft>
              <a:buClr>
                <a:srgbClr val="000000"/>
              </a:buClr>
              <a:buSzPts val="1800"/>
              <a:buFont typeface="Calibri"/>
              <a:buNone/>
              <a:defRPr sz="1800"/>
            </a:lvl3pPr>
            <a:lvl4pPr indent="-228600" lvl="3" marL="1828800" rtl="0" algn="ctr">
              <a:lnSpc>
                <a:spcPct val="90000"/>
              </a:lnSpc>
              <a:spcBef>
                <a:spcPts val="800"/>
              </a:spcBef>
              <a:spcAft>
                <a:spcPts val="0"/>
              </a:spcAft>
              <a:buClr>
                <a:srgbClr val="000000"/>
              </a:buClr>
              <a:buSzPts val="1800"/>
              <a:buFont typeface="Calibri"/>
              <a:buNone/>
              <a:defRPr sz="1800"/>
            </a:lvl4pPr>
            <a:lvl5pPr indent="-228600" lvl="4" marL="2286000" rtl="0" algn="ctr">
              <a:lnSpc>
                <a:spcPct val="90000"/>
              </a:lnSpc>
              <a:spcBef>
                <a:spcPts val="800"/>
              </a:spcBef>
              <a:spcAft>
                <a:spcPts val="0"/>
              </a:spcAft>
              <a:buClr>
                <a:srgbClr val="000000"/>
              </a:buClr>
              <a:buSzPts val="1800"/>
              <a:buFont typeface="Calibri"/>
              <a:buNone/>
              <a:defRPr sz="1800"/>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
        <p:nvSpPr>
          <p:cNvPr id="57" name="Google Shape;57;p14"/>
          <p:cNvSpPr txBox="1"/>
          <p:nvPr>
            <p:ph idx="12" type="sldNum"/>
          </p:nvPr>
        </p:nvSpPr>
        <p:spPr>
          <a:xfrm>
            <a:off x="8317393" y="4803234"/>
            <a:ext cx="198000" cy="207600"/>
          </a:xfrm>
          <a:prstGeom prst="rect">
            <a:avLst/>
          </a:prstGeom>
          <a:noFill/>
          <a:ln>
            <a:noFill/>
          </a:ln>
        </p:spPr>
        <p:txBody>
          <a:bodyPr anchorCtr="0" anchor="ctr" bIns="34250" lIns="34250" spcFirstLastPara="1" rIns="34250" wrap="square" tIns="34250">
            <a:spAutoFit/>
          </a:bodyPr>
          <a:lstStyle>
            <a:lvl1pPr indent="0" lvl="0" marL="0" rtl="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1pPr>
            <a:lvl2pPr indent="0" lvl="1" marL="0" rtl="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2pPr>
            <a:lvl3pPr indent="0" lvl="2" marL="0" rtl="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3pPr>
            <a:lvl4pPr indent="0" lvl="3" marL="0" rtl="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4pPr>
            <a:lvl5pPr indent="0" lvl="4" marL="0" rtl="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5pPr>
            <a:lvl6pPr indent="0" lvl="5" marL="0" rtl="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6pPr>
            <a:lvl7pPr indent="0" lvl="6" marL="0" rtl="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7pPr>
            <a:lvl8pPr indent="0" lvl="7" marL="0" rtl="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8pPr>
            <a:lvl9pPr indent="0" lvl="8" marL="0" rtl="0" algn="r">
              <a:lnSpc>
                <a:spcPct val="100000"/>
              </a:lnSpc>
              <a:spcBef>
                <a:spcPts val="0"/>
              </a:spcBef>
              <a:spcAft>
                <a:spcPts val="0"/>
              </a:spcAft>
              <a:buClr>
                <a:srgbClr val="888888"/>
              </a:buClr>
              <a:buSzPts val="900"/>
              <a:buFont typeface="Calibri"/>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sz="1000">
              <a:solidFill>
                <a:schemeClr val="dk2"/>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2">
    <p:spTree>
      <p:nvGrpSpPr>
        <p:cNvPr id="58" name="Shape 58"/>
        <p:cNvGrpSpPr/>
        <p:nvPr/>
      </p:nvGrpSpPr>
      <p:grpSpPr>
        <a:xfrm>
          <a:off x="0" y="0"/>
          <a:ext cx="0" cy="0"/>
          <a:chOff x="0" y="0"/>
          <a:chExt cx="0" cy="0"/>
        </a:xfrm>
      </p:grpSpPr>
      <p:sp>
        <p:nvSpPr>
          <p:cNvPr id="59" name="Google Shape;59;p15"/>
          <p:cNvSpPr txBox="1"/>
          <p:nvPr>
            <p:ph type="title"/>
          </p:nvPr>
        </p:nvSpPr>
        <p:spPr>
          <a:xfrm>
            <a:off x="1143000" y="841772"/>
            <a:ext cx="6858000" cy="1790700"/>
          </a:xfrm>
          <a:prstGeom prst="rect">
            <a:avLst/>
          </a:prstGeom>
          <a:noFill/>
          <a:ln>
            <a:noFill/>
          </a:ln>
        </p:spPr>
        <p:txBody>
          <a:bodyPr anchorCtr="0" anchor="b" bIns="34250" lIns="34250" spcFirstLastPara="1" rIns="34250" wrap="square" tIns="34250">
            <a:normAutofit/>
          </a:bodyPr>
          <a:lstStyle>
            <a:lvl1pPr lvl="0" rtl="0" algn="ctr">
              <a:lnSpc>
                <a:spcPct val="90000"/>
              </a:lnSpc>
              <a:spcBef>
                <a:spcPts val="0"/>
              </a:spcBef>
              <a:spcAft>
                <a:spcPts val="0"/>
              </a:spcAft>
              <a:buClr>
                <a:srgbClr val="000000"/>
              </a:buClr>
              <a:buSzPts val="4500"/>
              <a:buFont typeface="Calibri"/>
              <a:buNone/>
              <a:defRPr sz="4500"/>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60" name="Google Shape;60;p15"/>
          <p:cNvSpPr txBox="1"/>
          <p:nvPr>
            <p:ph idx="1" type="body"/>
          </p:nvPr>
        </p:nvSpPr>
        <p:spPr>
          <a:xfrm>
            <a:off x="1143000" y="2701528"/>
            <a:ext cx="6858000" cy="1241700"/>
          </a:xfrm>
          <a:prstGeom prst="rect">
            <a:avLst/>
          </a:prstGeom>
          <a:noFill/>
          <a:ln>
            <a:noFill/>
          </a:ln>
        </p:spPr>
        <p:txBody>
          <a:bodyPr anchorCtr="0" anchor="t" bIns="34250" lIns="34250" spcFirstLastPara="1" rIns="34250" wrap="square" tIns="34250">
            <a:normAutofit/>
          </a:bodyPr>
          <a:lstStyle>
            <a:lvl1pPr indent="-228600" lvl="0" marL="457200" rtl="0" algn="ctr">
              <a:lnSpc>
                <a:spcPct val="90000"/>
              </a:lnSpc>
              <a:spcBef>
                <a:spcPts val="800"/>
              </a:spcBef>
              <a:spcAft>
                <a:spcPts val="0"/>
              </a:spcAft>
              <a:buClr>
                <a:srgbClr val="000000"/>
              </a:buClr>
              <a:buSzPts val="1800"/>
              <a:buFont typeface="Calibri"/>
              <a:buNone/>
              <a:defRPr sz="1800"/>
            </a:lvl1pPr>
            <a:lvl2pPr indent="-228600" lvl="1" marL="914400" rtl="0" algn="ctr">
              <a:lnSpc>
                <a:spcPct val="90000"/>
              </a:lnSpc>
              <a:spcBef>
                <a:spcPts val="800"/>
              </a:spcBef>
              <a:spcAft>
                <a:spcPts val="0"/>
              </a:spcAft>
              <a:buClr>
                <a:srgbClr val="000000"/>
              </a:buClr>
              <a:buSzPts val="1800"/>
              <a:buFont typeface="Calibri"/>
              <a:buNone/>
              <a:defRPr sz="1800"/>
            </a:lvl2pPr>
            <a:lvl3pPr indent="-228600" lvl="2" marL="1371600" rtl="0" algn="ctr">
              <a:lnSpc>
                <a:spcPct val="90000"/>
              </a:lnSpc>
              <a:spcBef>
                <a:spcPts val="800"/>
              </a:spcBef>
              <a:spcAft>
                <a:spcPts val="0"/>
              </a:spcAft>
              <a:buClr>
                <a:srgbClr val="000000"/>
              </a:buClr>
              <a:buSzPts val="1800"/>
              <a:buFont typeface="Calibri"/>
              <a:buNone/>
              <a:defRPr sz="1800"/>
            </a:lvl3pPr>
            <a:lvl4pPr indent="-228600" lvl="3" marL="1828800" rtl="0" algn="ctr">
              <a:lnSpc>
                <a:spcPct val="90000"/>
              </a:lnSpc>
              <a:spcBef>
                <a:spcPts val="800"/>
              </a:spcBef>
              <a:spcAft>
                <a:spcPts val="0"/>
              </a:spcAft>
              <a:buClr>
                <a:srgbClr val="000000"/>
              </a:buClr>
              <a:buSzPts val="1800"/>
              <a:buFont typeface="Calibri"/>
              <a:buNone/>
              <a:defRPr sz="1800"/>
            </a:lvl4pPr>
            <a:lvl5pPr indent="-228600" lvl="4" marL="2286000" rtl="0" algn="ctr">
              <a:lnSpc>
                <a:spcPct val="90000"/>
              </a:lnSpc>
              <a:spcBef>
                <a:spcPts val="800"/>
              </a:spcBef>
              <a:spcAft>
                <a:spcPts val="0"/>
              </a:spcAft>
              <a:buClr>
                <a:srgbClr val="000000"/>
              </a:buClr>
              <a:buSzPts val="1800"/>
              <a:buFont typeface="Calibri"/>
              <a:buNone/>
              <a:defRPr sz="1800"/>
            </a:lvl5pPr>
            <a:lvl6pPr indent="-361950" lvl="5" marL="2743200" rtl="0" algn="l">
              <a:lnSpc>
                <a:spcPct val="90000"/>
              </a:lnSpc>
              <a:spcBef>
                <a:spcPts val="800"/>
              </a:spcBef>
              <a:spcAft>
                <a:spcPts val="0"/>
              </a:spcAft>
              <a:buSzPts val="2100"/>
              <a:buChar char="•"/>
              <a:defRPr/>
            </a:lvl6pPr>
            <a:lvl7pPr indent="-361950" lvl="6" marL="3200400" rtl="0" algn="l">
              <a:lnSpc>
                <a:spcPct val="90000"/>
              </a:lnSpc>
              <a:spcBef>
                <a:spcPts val="800"/>
              </a:spcBef>
              <a:spcAft>
                <a:spcPts val="0"/>
              </a:spcAft>
              <a:buSzPts val="2100"/>
              <a:buChar char="•"/>
              <a:defRPr/>
            </a:lvl7pPr>
            <a:lvl8pPr indent="-361950" lvl="7" marL="3657600" rtl="0" algn="l">
              <a:lnSpc>
                <a:spcPct val="90000"/>
              </a:lnSpc>
              <a:spcBef>
                <a:spcPts val="800"/>
              </a:spcBef>
              <a:spcAft>
                <a:spcPts val="0"/>
              </a:spcAft>
              <a:buSzPts val="2100"/>
              <a:buChar char="•"/>
              <a:defRPr/>
            </a:lvl8pPr>
            <a:lvl9pPr indent="-361950" lvl="8" marL="4114800" rtl="0" algn="l">
              <a:lnSpc>
                <a:spcPct val="90000"/>
              </a:lnSpc>
              <a:spcBef>
                <a:spcPts val="800"/>
              </a:spcBef>
              <a:spcAft>
                <a:spcPts val="0"/>
              </a:spcAft>
              <a:buSzPts val="2100"/>
              <a:buChar char="•"/>
              <a:defRPr/>
            </a:lvl9pPr>
          </a:lstStyle>
          <a:p/>
        </p:txBody>
      </p:sp>
      <p:sp>
        <p:nvSpPr>
          <p:cNvPr id="61" name="Google Shape;61;p15"/>
          <p:cNvSpPr txBox="1"/>
          <p:nvPr>
            <p:ph idx="12" type="sldNum"/>
          </p:nvPr>
        </p:nvSpPr>
        <p:spPr>
          <a:xfrm>
            <a:off x="8317393" y="4803234"/>
            <a:ext cx="198000" cy="207600"/>
          </a:xfrm>
          <a:prstGeom prst="rect">
            <a:avLst/>
          </a:prstGeom>
          <a:noFill/>
          <a:ln>
            <a:noFill/>
          </a:ln>
        </p:spPr>
        <p:txBody>
          <a:bodyPr anchorCtr="0" anchor="ctr" bIns="34250" lIns="34250" spcFirstLastPara="1" rIns="34250" wrap="square" tIns="34250">
            <a:spAutoFit/>
          </a:bodyPr>
          <a:lstStyle>
            <a:lvl1pPr indent="0" lvl="0"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p:cSld name="TITLE_AND_BODY 2">
    <p:spTree>
      <p:nvGrpSpPr>
        <p:cNvPr id="62" name="Shape 62"/>
        <p:cNvGrpSpPr/>
        <p:nvPr/>
      </p:nvGrpSpPr>
      <p:grpSpPr>
        <a:xfrm>
          <a:off x="0" y="0"/>
          <a:ext cx="0" cy="0"/>
          <a:chOff x="0" y="0"/>
          <a:chExt cx="0" cy="0"/>
        </a:xfrm>
      </p:grpSpPr>
      <p:sp>
        <p:nvSpPr>
          <p:cNvPr id="63" name="Google Shape;63;p16"/>
          <p:cNvSpPr txBox="1"/>
          <p:nvPr>
            <p:ph type="title"/>
          </p:nvPr>
        </p:nvSpPr>
        <p:spPr>
          <a:xfrm>
            <a:off x="311700" y="445025"/>
            <a:ext cx="8520600" cy="572700"/>
          </a:xfrm>
          <a:prstGeom prst="rect">
            <a:avLst/>
          </a:prstGeom>
          <a:noFill/>
          <a:ln>
            <a:noFill/>
          </a:ln>
        </p:spPr>
        <p:txBody>
          <a:bodyPr anchorCtr="0" anchor="ctr" bIns="34250" lIns="34250" spcFirstLastPara="1" rIns="34250" wrap="square" tIns="34250">
            <a:normAutofit/>
          </a:bodyPr>
          <a:lstStyle>
            <a:lvl1pPr lvl="0" rtl="0" algn="l">
              <a:lnSpc>
                <a:spcPct val="90000"/>
              </a:lnSpc>
              <a:spcBef>
                <a:spcPts val="0"/>
              </a:spcBef>
              <a:spcAft>
                <a:spcPts val="0"/>
              </a:spcAft>
              <a:buClr>
                <a:srgbClr val="000000"/>
              </a:buClr>
              <a:buSzPts val="1400"/>
              <a:buNone/>
              <a:defRPr/>
            </a:lvl1pPr>
            <a:lvl2pPr lvl="1" rtl="0" algn="l">
              <a:lnSpc>
                <a:spcPct val="90000"/>
              </a:lnSpc>
              <a:spcBef>
                <a:spcPts val="0"/>
              </a:spcBef>
              <a:spcAft>
                <a:spcPts val="0"/>
              </a:spcAft>
              <a:buClr>
                <a:srgbClr val="000000"/>
              </a:buClr>
              <a:buSzPts val="1400"/>
              <a:buNone/>
              <a:defRPr/>
            </a:lvl2pPr>
            <a:lvl3pPr lvl="2" rtl="0" algn="l">
              <a:lnSpc>
                <a:spcPct val="90000"/>
              </a:lnSpc>
              <a:spcBef>
                <a:spcPts val="0"/>
              </a:spcBef>
              <a:spcAft>
                <a:spcPts val="0"/>
              </a:spcAft>
              <a:buClr>
                <a:srgbClr val="000000"/>
              </a:buClr>
              <a:buSzPts val="1400"/>
              <a:buNone/>
              <a:defRPr/>
            </a:lvl3pPr>
            <a:lvl4pPr lvl="3" rtl="0" algn="l">
              <a:lnSpc>
                <a:spcPct val="90000"/>
              </a:lnSpc>
              <a:spcBef>
                <a:spcPts val="0"/>
              </a:spcBef>
              <a:spcAft>
                <a:spcPts val="0"/>
              </a:spcAft>
              <a:buClr>
                <a:srgbClr val="000000"/>
              </a:buClr>
              <a:buSzPts val="1400"/>
              <a:buNone/>
              <a:defRPr/>
            </a:lvl4pPr>
            <a:lvl5pPr lvl="4" rtl="0" algn="l">
              <a:lnSpc>
                <a:spcPct val="90000"/>
              </a:lnSpc>
              <a:spcBef>
                <a:spcPts val="0"/>
              </a:spcBef>
              <a:spcAft>
                <a:spcPts val="0"/>
              </a:spcAft>
              <a:buClr>
                <a:srgbClr val="000000"/>
              </a:buClr>
              <a:buSzPts val="1400"/>
              <a:buNone/>
              <a:defRPr/>
            </a:lvl5pPr>
            <a:lvl6pPr lvl="5" rtl="0" algn="l">
              <a:lnSpc>
                <a:spcPct val="90000"/>
              </a:lnSpc>
              <a:spcBef>
                <a:spcPts val="0"/>
              </a:spcBef>
              <a:spcAft>
                <a:spcPts val="0"/>
              </a:spcAft>
              <a:buClr>
                <a:srgbClr val="000000"/>
              </a:buClr>
              <a:buSzPts val="1400"/>
              <a:buNone/>
              <a:defRPr/>
            </a:lvl6pPr>
            <a:lvl7pPr lvl="6" rtl="0" algn="l">
              <a:lnSpc>
                <a:spcPct val="90000"/>
              </a:lnSpc>
              <a:spcBef>
                <a:spcPts val="0"/>
              </a:spcBef>
              <a:spcAft>
                <a:spcPts val="0"/>
              </a:spcAft>
              <a:buClr>
                <a:srgbClr val="000000"/>
              </a:buClr>
              <a:buSzPts val="1400"/>
              <a:buNone/>
              <a:defRPr/>
            </a:lvl7pPr>
            <a:lvl8pPr lvl="7" rtl="0" algn="l">
              <a:lnSpc>
                <a:spcPct val="90000"/>
              </a:lnSpc>
              <a:spcBef>
                <a:spcPts val="0"/>
              </a:spcBef>
              <a:spcAft>
                <a:spcPts val="0"/>
              </a:spcAft>
              <a:buClr>
                <a:srgbClr val="000000"/>
              </a:buClr>
              <a:buSzPts val="1400"/>
              <a:buNone/>
              <a:defRPr/>
            </a:lvl8pPr>
            <a:lvl9pPr lvl="8" rtl="0" algn="l">
              <a:lnSpc>
                <a:spcPct val="90000"/>
              </a:lnSpc>
              <a:spcBef>
                <a:spcPts val="0"/>
              </a:spcBef>
              <a:spcAft>
                <a:spcPts val="0"/>
              </a:spcAft>
              <a:buClr>
                <a:srgbClr val="000000"/>
              </a:buClr>
              <a:buSzPts val="1400"/>
              <a:buNone/>
              <a:defRPr/>
            </a:lvl9pPr>
          </a:lstStyle>
          <a:p/>
        </p:txBody>
      </p:sp>
      <p:sp>
        <p:nvSpPr>
          <p:cNvPr id="64" name="Google Shape;64;p16"/>
          <p:cNvSpPr txBox="1"/>
          <p:nvPr>
            <p:ph idx="1" type="body"/>
          </p:nvPr>
        </p:nvSpPr>
        <p:spPr>
          <a:xfrm>
            <a:off x="311700" y="1152475"/>
            <a:ext cx="8520600" cy="3416400"/>
          </a:xfrm>
          <a:prstGeom prst="rect">
            <a:avLst/>
          </a:prstGeom>
          <a:noFill/>
          <a:ln>
            <a:noFill/>
          </a:ln>
        </p:spPr>
        <p:txBody>
          <a:bodyPr anchorCtr="0" anchor="t" bIns="34250" lIns="34250" spcFirstLastPara="1" rIns="34250" wrap="square" tIns="34250">
            <a:normAutofit/>
          </a:bodyPr>
          <a:lstStyle>
            <a:lvl1pPr indent="-285750" lvl="0" marL="457200" rtl="0" algn="l">
              <a:lnSpc>
                <a:spcPct val="90000"/>
              </a:lnSpc>
              <a:spcBef>
                <a:spcPts val="800"/>
              </a:spcBef>
              <a:spcAft>
                <a:spcPts val="0"/>
              </a:spcAft>
              <a:buSzPts val="900"/>
              <a:buChar char="•"/>
              <a:defRPr sz="900"/>
            </a:lvl1pPr>
            <a:lvl2pPr indent="-285750" lvl="1" marL="914400" rtl="0" algn="l">
              <a:lnSpc>
                <a:spcPct val="90000"/>
              </a:lnSpc>
              <a:spcBef>
                <a:spcPts val="800"/>
              </a:spcBef>
              <a:spcAft>
                <a:spcPts val="0"/>
              </a:spcAft>
              <a:buSzPts val="900"/>
              <a:buChar char="•"/>
              <a:defRPr sz="900"/>
            </a:lvl2pPr>
            <a:lvl3pPr indent="-285750" lvl="2" marL="1371600" rtl="0" algn="l">
              <a:lnSpc>
                <a:spcPct val="90000"/>
              </a:lnSpc>
              <a:spcBef>
                <a:spcPts val="800"/>
              </a:spcBef>
              <a:spcAft>
                <a:spcPts val="0"/>
              </a:spcAft>
              <a:buSzPts val="900"/>
              <a:buChar char="•"/>
              <a:defRPr sz="900"/>
            </a:lvl3pPr>
            <a:lvl4pPr indent="-285750" lvl="3" marL="1828800" rtl="0" algn="l">
              <a:lnSpc>
                <a:spcPct val="90000"/>
              </a:lnSpc>
              <a:spcBef>
                <a:spcPts val="800"/>
              </a:spcBef>
              <a:spcAft>
                <a:spcPts val="0"/>
              </a:spcAft>
              <a:buSzPts val="900"/>
              <a:buChar char="•"/>
              <a:defRPr sz="900"/>
            </a:lvl4pPr>
            <a:lvl5pPr indent="-285750" lvl="4" marL="2286000" rtl="0" algn="l">
              <a:lnSpc>
                <a:spcPct val="90000"/>
              </a:lnSpc>
              <a:spcBef>
                <a:spcPts val="800"/>
              </a:spcBef>
              <a:spcAft>
                <a:spcPts val="0"/>
              </a:spcAft>
              <a:buSzPts val="900"/>
              <a:buChar char="•"/>
              <a:defRPr sz="900"/>
            </a:lvl5pPr>
            <a:lvl6pPr indent="-285750" lvl="5" marL="2743200" rtl="0" algn="l">
              <a:lnSpc>
                <a:spcPct val="90000"/>
              </a:lnSpc>
              <a:spcBef>
                <a:spcPts val="800"/>
              </a:spcBef>
              <a:spcAft>
                <a:spcPts val="0"/>
              </a:spcAft>
              <a:buSzPts val="900"/>
              <a:buChar char="•"/>
              <a:defRPr sz="900"/>
            </a:lvl6pPr>
            <a:lvl7pPr indent="-285750" lvl="6" marL="3200400" rtl="0" algn="l">
              <a:lnSpc>
                <a:spcPct val="90000"/>
              </a:lnSpc>
              <a:spcBef>
                <a:spcPts val="800"/>
              </a:spcBef>
              <a:spcAft>
                <a:spcPts val="0"/>
              </a:spcAft>
              <a:buSzPts val="900"/>
              <a:buChar char="•"/>
              <a:defRPr sz="900"/>
            </a:lvl7pPr>
            <a:lvl8pPr indent="-285750" lvl="7" marL="3657600" rtl="0" algn="l">
              <a:lnSpc>
                <a:spcPct val="90000"/>
              </a:lnSpc>
              <a:spcBef>
                <a:spcPts val="800"/>
              </a:spcBef>
              <a:spcAft>
                <a:spcPts val="0"/>
              </a:spcAft>
              <a:buSzPts val="900"/>
              <a:buChar char="•"/>
              <a:defRPr sz="900"/>
            </a:lvl8pPr>
            <a:lvl9pPr indent="-285750" lvl="8" marL="4114800" rtl="0" algn="l">
              <a:lnSpc>
                <a:spcPct val="90000"/>
              </a:lnSpc>
              <a:spcBef>
                <a:spcPts val="800"/>
              </a:spcBef>
              <a:spcAft>
                <a:spcPts val="0"/>
              </a:spcAft>
              <a:buSzPts val="900"/>
              <a:buChar char="•"/>
              <a:defRPr sz="900"/>
            </a:lvl9pPr>
          </a:lstStyle>
          <a:p/>
        </p:txBody>
      </p:sp>
      <p:sp>
        <p:nvSpPr>
          <p:cNvPr id="65" name="Google Shape;65;p16"/>
          <p:cNvSpPr txBox="1"/>
          <p:nvPr>
            <p:ph idx="12" type="sldNum"/>
          </p:nvPr>
        </p:nvSpPr>
        <p:spPr>
          <a:xfrm>
            <a:off x="8823276" y="4759029"/>
            <a:ext cx="198000" cy="207600"/>
          </a:xfrm>
          <a:prstGeom prst="rect">
            <a:avLst/>
          </a:prstGeom>
          <a:noFill/>
          <a:ln>
            <a:noFill/>
          </a:ln>
        </p:spPr>
        <p:txBody>
          <a:bodyPr anchorCtr="0" anchor="ctr" bIns="34250" lIns="34250" spcFirstLastPara="1" rIns="34250" wrap="square" tIns="34250">
            <a:spAutoFit/>
          </a:bodyPr>
          <a:lstStyle>
            <a:lvl1pPr indent="0" lvl="0"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TITLE_AND_BODY_2">
    <p:spTree>
      <p:nvGrpSpPr>
        <p:cNvPr id="66" name="Shape 66"/>
        <p:cNvGrpSpPr/>
        <p:nvPr/>
      </p:nvGrpSpPr>
      <p:grpSpPr>
        <a:xfrm>
          <a:off x="0" y="0"/>
          <a:ext cx="0" cy="0"/>
          <a:chOff x="0" y="0"/>
          <a:chExt cx="0" cy="0"/>
        </a:xfrm>
      </p:grpSpPr>
      <p:sp>
        <p:nvSpPr>
          <p:cNvPr id="67" name="Google Shape;67;p17"/>
          <p:cNvSpPr txBox="1"/>
          <p:nvPr>
            <p:ph idx="12" type="sldNum"/>
          </p:nvPr>
        </p:nvSpPr>
        <p:spPr>
          <a:xfrm>
            <a:off x="8317393" y="4803234"/>
            <a:ext cx="198000" cy="207600"/>
          </a:xfrm>
          <a:prstGeom prst="rect">
            <a:avLst/>
          </a:prstGeom>
          <a:noFill/>
          <a:ln>
            <a:noFill/>
          </a:ln>
        </p:spPr>
        <p:txBody>
          <a:bodyPr anchorCtr="0" anchor="ctr" bIns="34250" lIns="34250" spcFirstLastPara="1" rIns="34250" wrap="square" tIns="34250">
            <a:spAutoFit/>
          </a:bodyPr>
          <a:lstStyle>
            <a:lvl1pPr indent="0" lvl="0"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hyperlink" Target="https://zoom.us/signin" TargetMode="External"/><Relationship Id="rId6" Type="http://schemas.openxmlformats.org/officeDocument/2006/relationships/hyperlink" Target="https://zoom.us/signup" TargetMode="External"/><Relationship Id="rId7" Type="http://schemas.openxmlformats.org/officeDocument/2006/relationships/hyperlink" Target="https://zoom.us/download" TargetMode="External"/><Relationship Id="rId8"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2227"/>
        </a:solidFill>
      </p:bgPr>
    </p:bg>
    <p:spTree>
      <p:nvGrpSpPr>
        <p:cNvPr id="71" name="Shape 71"/>
        <p:cNvGrpSpPr/>
        <p:nvPr/>
      </p:nvGrpSpPr>
      <p:grpSpPr>
        <a:xfrm>
          <a:off x="0" y="0"/>
          <a:ext cx="0" cy="0"/>
          <a:chOff x="0" y="0"/>
          <a:chExt cx="0" cy="0"/>
        </a:xfrm>
      </p:grpSpPr>
      <p:sp>
        <p:nvSpPr>
          <p:cNvPr id="72" name="Google Shape;72;p18"/>
          <p:cNvSpPr txBox="1"/>
          <p:nvPr/>
        </p:nvSpPr>
        <p:spPr>
          <a:xfrm>
            <a:off x="1802023" y="1717475"/>
            <a:ext cx="5521500" cy="891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s" sz="4100">
                <a:solidFill>
                  <a:schemeClr val="lt1"/>
                </a:solidFill>
                <a:latin typeface="Montserrat SemiBold"/>
                <a:ea typeface="Montserrat SemiBold"/>
                <a:cs typeface="Montserrat SemiBold"/>
                <a:sym typeface="Montserrat SemiBold"/>
              </a:rPr>
              <a:t>Activar Timer en</a:t>
            </a:r>
            <a:r>
              <a:rPr b="1" lang="es" sz="4100">
                <a:solidFill>
                  <a:srgbClr val="FF6A39"/>
                </a:solidFill>
                <a:latin typeface="Montserrat SemiBold"/>
                <a:ea typeface="Montserrat SemiBold"/>
                <a:cs typeface="Montserrat SemiBold"/>
                <a:sym typeface="Montserrat SemiBold"/>
              </a:rPr>
              <a:t> Zoom</a:t>
            </a:r>
            <a:endParaRPr b="1" sz="4100">
              <a:solidFill>
                <a:schemeClr val="lt1"/>
              </a:solidFill>
              <a:latin typeface="Montserrat SemiBold"/>
              <a:ea typeface="Montserrat SemiBold"/>
              <a:cs typeface="Montserrat SemiBold"/>
              <a:sym typeface="Montserrat SemiBold"/>
            </a:endParaRPr>
          </a:p>
        </p:txBody>
      </p:sp>
      <p:sp>
        <p:nvSpPr>
          <p:cNvPr id="73" name="Google Shape;73;p18"/>
          <p:cNvSpPr txBox="1"/>
          <p:nvPr/>
        </p:nvSpPr>
        <p:spPr>
          <a:xfrm>
            <a:off x="2602123" y="3191234"/>
            <a:ext cx="39213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300">
                <a:solidFill>
                  <a:schemeClr val="lt1"/>
                </a:solidFill>
                <a:latin typeface="Montserrat SemiBold"/>
                <a:ea typeface="Montserrat SemiBold"/>
                <a:cs typeface="Montserrat SemiBold"/>
                <a:sym typeface="Montserrat SemiBold"/>
              </a:rPr>
              <a:t>30.05.2022</a:t>
            </a:r>
            <a:endParaRPr sz="2000">
              <a:solidFill>
                <a:schemeClr val="lt1"/>
              </a:solidFill>
              <a:latin typeface="Montserrat"/>
              <a:ea typeface="Montserrat"/>
              <a:cs typeface="Montserrat"/>
              <a:sym typeface="Montserrat"/>
            </a:endParaRPr>
          </a:p>
        </p:txBody>
      </p:sp>
      <p:pic>
        <p:nvPicPr>
          <p:cNvPr descr="Imagen" id="74" name="Google Shape;74;p18"/>
          <p:cNvPicPr preferRelativeResize="0"/>
          <p:nvPr/>
        </p:nvPicPr>
        <p:blipFill rotWithShape="1">
          <a:blip r:embed="rId3">
            <a:alphaModFix/>
          </a:blip>
          <a:srcRect b="0" l="0" r="0" t="0"/>
          <a:stretch/>
        </p:blipFill>
        <p:spPr>
          <a:xfrm>
            <a:off x="257403" y="4813300"/>
            <a:ext cx="8629193" cy="38100"/>
          </a:xfrm>
          <a:prstGeom prst="rect">
            <a:avLst/>
          </a:prstGeom>
          <a:noFill/>
          <a:ln>
            <a:noFill/>
          </a:ln>
        </p:spPr>
      </p:pic>
      <p:pic>
        <p:nvPicPr>
          <p:cNvPr descr="Imagen" id="75" name="Google Shape;75;p18"/>
          <p:cNvPicPr preferRelativeResize="0"/>
          <p:nvPr/>
        </p:nvPicPr>
        <p:blipFill rotWithShape="1">
          <a:blip r:embed="rId4">
            <a:alphaModFix/>
          </a:blip>
          <a:srcRect b="90327" l="0" r="95142" t="0"/>
          <a:stretch/>
        </p:blipFill>
        <p:spPr>
          <a:xfrm flipH="1">
            <a:off x="257407" y="270075"/>
            <a:ext cx="303167" cy="309289"/>
          </a:xfrm>
          <a:prstGeom prst="rect">
            <a:avLst/>
          </a:prstGeom>
          <a:noFill/>
          <a:ln>
            <a:noFill/>
          </a:ln>
        </p:spPr>
      </p:pic>
      <p:pic>
        <p:nvPicPr>
          <p:cNvPr descr="Imagen" id="76" name="Google Shape;76;p18"/>
          <p:cNvPicPr preferRelativeResize="0"/>
          <p:nvPr/>
        </p:nvPicPr>
        <p:blipFill rotWithShape="1">
          <a:blip r:embed="rId4">
            <a:alphaModFix/>
          </a:blip>
          <a:srcRect b="90327" l="0" r="95142" t="0"/>
          <a:stretch/>
        </p:blipFill>
        <p:spPr>
          <a:xfrm flipH="1">
            <a:off x="8583438" y="4389713"/>
            <a:ext cx="303167" cy="309289"/>
          </a:xfrm>
          <a:prstGeom prst="rect">
            <a:avLst/>
          </a:prstGeom>
          <a:noFill/>
          <a:ln>
            <a:noFill/>
          </a:ln>
        </p:spPr>
      </p:pic>
      <p:sp>
        <p:nvSpPr>
          <p:cNvPr id="77" name="Google Shape;77;p18"/>
          <p:cNvSpPr txBox="1"/>
          <p:nvPr/>
        </p:nvSpPr>
        <p:spPr>
          <a:xfrm>
            <a:off x="257400" y="4876625"/>
            <a:ext cx="303300" cy="9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500"/>
              <a:buFont typeface="Montserrat"/>
              <a:buNone/>
            </a:pPr>
            <a:r>
              <a:rPr b="1" i="0" lang="es" sz="500" u="none" cap="none" strike="noStrike">
                <a:solidFill>
                  <a:srgbClr val="D2D7DB"/>
                </a:solidFill>
                <a:latin typeface="Montserrat"/>
                <a:ea typeface="Montserrat"/>
                <a:cs typeface="Montserrat"/>
                <a:sym typeface="Montserrat"/>
              </a:rPr>
              <a:t>BEDU</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2227"/>
        </a:solidFill>
      </p:bgPr>
    </p:bg>
    <p:spTree>
      <p:nvGrpSpPr>
        <p:cNvPr id="81" name="Shape 81"/>
        <p:cNvGrpSpPr/>
        <p:nvPr/>
      </p:nvGrpSpPr>
      <p:grpSpPr>
        <a:xfrm>
          <a:off x="0" y="0"/>
          <a:ext cx="0" cy="0"/>
          <a:chOff x="0" y="0"/>
          <a:chExt cx="0" cy="0"/>
        </a:xfrm>
      </p:grpSpPr>
      <p:pic>
        <p:nvPicPr>
          <p:cNvPr descr="Imagen" id="82" name="Google Shape;82;p19"/>
          <p:cNvPicPr preferRelativeResize="0"/>
          <p:nvPr/>
        </p:nvPicPr>
        <p:blipFill rotWithShape="1">
          <a:blip r:embed="rId3">
            <a:alphaModFix/>
          </a:blip>
          <a:srcRect b="90327" l="0" r="95142" t="0"/>
          <a:stretch/>
        </p:blipFill>
        <p:spPr>
          <a:xfrm flipH="1">
            <a:off x="257407" y="270075"/>
            <a:ext cx="303167" cy="309289"/>
          </a:xfrm>
          <a:prstGeom prst="rect">
            <a:avLst/>
          </a:prstGeom>
          <a:noFill/>
          <a:ln>
            <a:noFill/>
          </a:ln>
        </p:spPr>
      </p:pic>
      <p:pic>
        <p:nvPicPr>
          <p:cNvPr descr="Imagen" id="83" name="Google Shape;83;p19"/>
          <p:cNvPicPr preferRelativeResize="0"/>
          <p:nvPr/>
        </p:nvPicPr>
        <p:blipFill rotWithShape="1">
          <a:blip r:embed="rId3">
            <a:alphaModFix/>
          </a:blip>
          <a:srcRect b="90327" l="0" r="95142" t="0"/>
          <a:stretch/>
        </p:blipFill>
        <p:spPr>
          <a:xfrm flipH="1">
            <a:off x="8583438" y="4389713"/>
            <a:ext cx="303167" cy="309289"/>
          </a:xfrm>
          <a:prstGeom prst="rect">
            <a:avLst/>
          </a:prstGeom>
          <a:noFill/>
          <a:ln>
            <a:noFill/>
          </a:ln>
        </p:spPr>
      </p:pic>
      <p:pic>
        <p:nvPicPr>
          <p:cNvPr descr="Imagen" id="84" name="Google Shape;84;p19"/>
          <p:cNvPicPr preferRelativeResize="0"/>
          <p:nvPr/>
        </p:nvPicPr>
        <p:blipFill rotWithShape="1">
          <a:blip r:embed="rId4">
            <a:alphaModFix/>
          </a:blip>
          <a:srcRect b="0" l="0" r="0" t="0"/>
          <a:stretch/>
        </p:blipFill>
        <p:spPr>
          <a:xfrm>
            <a:off x="257403" y="4813300"/>
            <a:ext cx="8629193" cy="38100"/>
          </a:xfrm>
          <a:prstGeom prst="rect">
            <a:avLst/>
          </a:prstGeom>
          <a:noFill/>
          <a:ln>
            <a:noFill/>
          </a:ln>
        </p:spPr>
      </p:pic>
      <p:sp>
        <p:nvSpPr>
          <p:cNvPr id="85" name="Google Shape;85;p19"/>
          <p:cNvSpPr txBox="1"/>
          <p:nvPr/>
        </p:nvSpPr>
        <p:spPr>
          <a:xfrm>
            <a:off x="257400" y="4876625"/>
            <a:ext cx="303300" cy="9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500"/>
              <a:buFont typeface="Montserrat"/>
              <a:buNone/>
            </a:pPr>
            <a:r>
              <a:rPr b="1" i="0" lang="es" sz="500" u="none" cap="none" strike="noStrike">
                <a:solidFill>
                  <a:srgbClr val="D2D7DB"/>
                </a:solidFill>
                <a:latin typeface="Montserrat"/>
                <a:ea typeface="Montserrat"/>
                <a:cs typeface="Montserrat"/>
                <a:sym typeface="Montserrat"/>
              </a:rPr>
              <a:t>BEDU</a:t>
            </a:r>
            <a:endParaRPr b="0" i="0" sz="1100" u="none" cap="none" strike="noStrike">
              <a:solidFill>
                <a:srgbClr val="000000"/>
              </a:solidFill>
              <a:latin typeface="Arial"/>
              <a:ea typeface="Arial"/>
              <a:cs typeface="Arial"/>
              <a:sym typeface="Arial"/>
            </a:endParaRPr>
          </a:p>
        </p:txBody>
      </p:sp>
      <p:graphicFrame>
        <p:nvGraphicFramePr>
          <p:cNvPr id="86" name="Google Shape;86;p19"/>
          <p:cNvGraphicFramePr/>
          <p:nvPr/>
        </p:nvGraphicFramePr>
        <p:xfrm>
          <a:off x="152400" y="152400"/>
          <a:ext cx="3000000" cy="3000000"/>
        </p:xfrm>
        <a:graphic>
          <a:graphicData uri="http://schemas.openxmlformats.org/drawingml/2006/table">
            <a:tbl>
              <a:tblPr>
                <a:noFill/>
                <a:tableStyleId>{07376D54-A328-48BB-BCAB-28D37BE8FD63}</a:tableStyleId>
              </a:tblPr>
              <a:tblGrid>
                <a:gridCol w="3638100"/>
                <a:gridCol w="1365125"/>
              </a:tblGrid>
              <a:tr h="2253550">
                <a:tc gridSpan="2">
                  <a:txBody>
                    <a:bodyPr/>
                    <a:lstStyle/>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tc>
                <a:tc hMerge="1"/>
              </a:tr>
            </a:tbl>
          </a:graphicData>
        </a:graphic>
      </p:graphicFrame>
      <p:sp>
        <p:nvSpPr>
          <p:cNvPr id="87" name="Google Shape;87;p19"/>
          <p:cNvSpPr txBox="1"/>
          <p:nvPr/>
        </p:nvSpPr>
        <p:spPr>
          <a:xfrm>
            <a:off x="743675" y="198075"/>
            <a:ext cx="7181700" cy="817200"/>
          </a:xfrm>
          <a:prstGeom prst="rect">
            <a:avLst/>
          </a:prstGeom>
          <a:noFill/>
          <a:ln>
            <a:noFill/>
          </a:ln>
        </p:spPr>
        <p:txBody>
          <a:bodyPr anchorCtr="0" anchor="t" bIns="34250" lIns="34250" spcFirstLastPara="1" rIns="34250" wrap="square" tIns="34250">
            <a:spAutoFit/>
          </a:bodyPr>
          <a:lstStyle/>
          <a:p>
            <a:pPr indent="0" lvl="0" marL="0" marR="0" rtl="0" algn="l">
              <a:lnSpc>
                <a:spcPct val="90000"/>
              </a:lnSpc>
              <a:spcBef>
                <a:spcPts val="0"/>
              </a:spcBef>
              <a:spcAft>
                <a:spcPts val="0"/>
              </a:spcAft>
              <a:buClr>
                <a:srgbClr val="182227"/>
              </a:buClr>
              <a:buSzPts val="3900"/>
              <a:buFont typeface="Montserrat ExtraBold"/>
              <a:buNone/>
            </a:pPr>
            <a:r>
              <a:rPr b="1" lang="es" sz="2700">
                <a:solidFill>
                  <a:schemeClr val="lt1"/>
                </a:solidFill>
                <a:latin typeface="Montserrat ExtraBold"/>
                <a:ea typeface="Montserrat ExtraBold"/>
                <a:cs typeface="Montserrat ExtraBold"/>
                <a:sym typeface="Montserrat ExtraBold"/>
              </a:rPr>
              <a:t>Para activar las Apps en tu cuenta de Zoom</a:t>
            </a:r>
            <a:endParaRPr b="0" i="0" sz="2400" u="none" cap="none" strike="noStrike">
              <a:solidFill>
                <a:schemeClr val="lt1"/>
              </a:solidFill>
              <a:latin typeface="Arial"/>
              <a:ea typeface="Arial"/>
              <a:cs typeface="Arial"/>
              <a:sym typeface="Arial"/>
            </a:endParaRPr>
          </a:p>
        </p:txBody>
      </p:sp>
      <p:sp>
        <p:nvSpPr>
          <p:cNvPr id="88" name="Google Shape;88;p19"/>
          <p:cNvSpPr txBox="1"/>
          <p:nvPr/>
        </p:nvSpPr>
        <p:spPr>
          <a:xfrm>
            <a:off x="543300" y="985200"/>
            <a:ext cx="32472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solidFill>
                  <a:schemeClr val="lt1"/>
                </a:solidFill>
                <a:latin typeface="Montserrat"/>
                <a:ea typeface="Montserrat"/>
                <a:cs typeface="Montserrat"/>
                <a:sym typeface="Montserrat"/>
              </a:rPr>
              <a:t>1.-</a:t>
            </a:r>
            <a:r>
              <a:rPr b="1" lang="es">
                <a:solidFill>
                  <a:schemeClr val="lt1"/>
                </a:solidFill>
                <a:latin typeface="Montserrat"/>
                <a:ea typeface="Montserrat"/>
                <a:cs typeface="Montserrat"/>
                <a:sym typeface="Montserrat"/>
              </a:rPr>
              <a:t> </a:t>
            </a:r>
            <a:r>
              <a:rPr b="1" lang="es" u="sng">
                <a:solidFill>
                  <a:schemeClr val="hlink"/>
                </a:solidFill>
                <a:latin typeface="Montserrat"/>
                <a:ea typeface="Montserrat"/>
                <a:cs typeface="Montserrat"/>
                <a:sym typeface="Montserrat"/>
                <a:hlinkClick r:id="rId5"/>
              </a:rPr>
              <a:t>Inicia sesión</a:t>
            </a:r>
            <a:r>
              <a:rPr b="1" lang="es">
                <a:solidFill>
                  <a:schemeClr val="lt1"/>
                </a:solidFill>
                <a:latin typeface="Montserrat"/>
                <a:ea typeface="Montserrat"/>
                <a:cs typeface="Montserrat"/>
                <a:sym typeface="Montserrat"/>
              </a:rPr>
              <a:t> en el navegador </a:t>
            </a:r>
            <a:r>
              <a:rPr lang="es">
                <a:solidFill>
                  <a:schemeClr val="lt1"/>
                </a:solidFill>
                <a:latin typeface="Montserrat"/>
                <a:ea typeface="Montserrat"/>
                <a:cs typeface="Montserrat"/>
                <a:sym typeface="Montserrat"/>
              </a:rPr>
              <a:t>desde tu cuenta de Zoom o</a:t>
            </a:r>
            <a:r>
              <a:rPr b="1" lang="es">
                <a:solidFill>
                  <a:schemeClr val="lt1"/>
                </a:solidFill>
                <a:latin typeface="Montserrat"/>
                <a:ea typeface="Montserrat"/>
                <a:cs typeface="Montserrat"/>
                <a:sym typeface="Montserrat"/>
              </a:rPr>
              <a:t> </a:t>
            </a:r>
            <a:r>
              <a:rPr b="1" lang="es" u="sng">
                <a:solidFill>
                  <a:schemeClr val="hlink"/>
                </a:solidFill>
                <a:latin typeface="Montserrat"/>
                <a:ea typeface="Montserrat"/>
                <a:cs typeface="Montserrat"/>
                <a:sym typeface="Montserrat"/>
                <a:hlinkClick r:id="rId6"/>
              </a:rPr>
              <a:t>crea una nueva cuenta.</a:t>
            </a:r>
            <a:br>
              <a:rPr lang="es">
                <a:solidFill>
                  <a:schemeClr val="lt1"/>
                </a:solidFill>
                <a:latin typeface="Montserrat"/>
                <a:ea typeface="Montserrat"/>
                <a:cs typeface="Montserrat"/>
                <a:sym typeface="Montserrat"/>
              </a:rPr>
            </a:br>
            <a:br>
              <a:rPr lang="es">
                <a:solidFill>
                  <a:schemeClr val="lt1"/>
                </a:solidFill>
                <a:latin typeface="Montserrat"/>
                <a:ea typeface="Montserrat"/>
                <a:cs typeface="Montserrat"/>
                <a:sym typeface="Montserrat"/>
              </a:rPr>
            </a:br>
            <a:r>
              <a:rPr lang="es">
                <a:solidFill>
                  <a:schemeClr val="lt1"/>
                </a:solidFill>
                <a:latin typeface="Montserrat"/>
                <a:ea typeface="Montserrat"/>
                <a:cs typeface="Montserrat"/>
                <a:sym typeface="Montserrat"/>
              </a:rPr>
              <a:t>2.- Dirígete a la sección de</a:t>
            </a:r>
            <a:r>
              <a:rPr b="1" lang="es">
                <a:solidFill>
                  <a:schemeClr val="lt1"/>
                </a:solidFill>
                <a:latin typeface="Montserrat"/>
                <a:ea typeface="Montserrat"/>
                <a:cs typeface="Montserrat"/>
                <a:sym typeface="Montserrat"/>
              </a:rPr>
              <a:t> configuración</a:t>
            </a:r>
            <a:r>
              <a:rPr lang="es">
                <a:solidFill>
                  <a:schemeClr val="lt1"/>
                </a:solidFill>
                <a:latin typeface="Montserrat"/>
                <a:ea typeface="Montserrat"/>
                <a:cs typeface="Montserrat"/>
                <a:sym typeface="Montserrat"/>
              </a:rPr>
              <a:t> y activa la opción de </a:t>
            </a:r>
            <a:r>
              <a:rPr b="1" lang="es">
                <a:solidFill>
                  <a:schemeClr val="lt1"/>
                </a:solidFill>
                <a:latin typeface="Montserrat"/>
                <a:ea typeface="Montserrat"/>
                <a:cs typeface="Montserrat"/>
                <a:sym typeface="Montserrat"/>
              </a:rPr>
              <a:t>Zoom Apps.</a:t>
            </a:r>
            <a:br>
              <a:rPr lang="es">
                <a:solidFill>
                  <a:schemeClr val="lt1"/>
                </a:solidFill>
                <a:latin typeface="Montserrat"/>
                <a:ea typeface="Montserrat"/>
                <a:cs typeface="Montserrat"/>
                <a:sym typeface="Montserrat"/>
              </a:rPr>
            </a:br>
            <a:br>
              <a:rPr lang="es">
                <a:solidFill>
                  <a:schemeClr val="lt1"/>
                </a:solidFill>
                <a:latin typeface="Montserrat"/>
                <a:ea typeface="Montserrat"/>
                <a:cs typeface="Montserrat"/>
                <a:sym typeface="Montserrat"/>
              </a:rPr>
            </a:br>
            <a:r>
              <a:rPr lang="es">
                <a:solidFill>
                  <a:schemeClr val="lt1"/>
                </a:solidFill>
                <a:latin typeface="Montserrat"/>
                <a:ea typeface="Montserrat"/>
                <a:cs typeface="Montserrat"/>
                <a:sym typeface="Montserrat"/>
              </a:rPr>
              <a:t>Recomendaciones:</a:t>
            </a:r>
            <a:br>
              <a:rPr lang="es">
                <a:solidFill>
                  <a:schemeClr val="lt1"/>
                </a:solidFill>
                <a:latin typeface="Montserrat"/>
                <a:ea typeface="Montserrat"/>
                <a:cs typeface="Montserrat"/>
                <a:sym typeface="Montserrat"/>
              </a:rPr>
            </a:br>
            <a:br>
              <a:rPr lang="es">
                <a:solidFill>
                  <a:schemeClr val="lt1"/>
                </a:solidFill>
                <a:latin typeface="Montserrat"/>
                <a:ea typeface="Montserrat"/>
                <a:cs typeface="Montserrat"/>
                <a:sym typeface="Montserrat"/>
              </a:rPr>
            </a:br>
            <a:r>
              <a:rPr b="1" i="1" lang="es">
                <a:solidFill>
                  <a:schemeClr val="lt1"/>
                </a:solidFill>
                <a:latin typeface="Montserrat"/>
                <a:ea typeface="Montserrat"/>
                <a:cs typeface="Montserrat"/>
                <a:sym typeface="Montserrat"/>
              </a:rPr>
              <a:t>1.- No olvides tener la última </a:t>
            </a:r>
            <a:r>
              <a:rPr b="1" i="1" lang="es" u="sng">
                <a:solidFill>
                  <a:schemeClr val="hlink"/>
                </a:solidFill>
                <a:latin typeface="Montserrat"/>
                <a:ea typeface="Montserrat"/>
                <a:cs typeface="Montserrat"/>
                <a:sym typeface="Montserrat"/>
                <a:hlinkClick r:id="rId7"/>
              </a:rPr>
              <a:t>actualización de zoom</a:t>
            </a:r>
            <a:r>
              <a:rPr b="1" i="1" lang="es">
                <a:solidFill>
                  <a:schemeClr val="lt1"/>
                </a:solidFill>
                <a:latin typeface="Montserrat"/>
                <a:ea typeface="Montserrat"/>
                <a:cs typeface="Montserrat"/>
                <a:sym typeface="Montserrat"/>
              </a:rPr>
              <a:t> de escritorio. (5.10.6)</a:t>
            </a:r>
            <a:br>
              <a:rPr lang="es">
                <a:solidFill>
                  <a:schemeClr val="lt1"/>
                </a:solidFill>
                <a:latin typeface="Montserrat"/>
                <a:ea typeface="Montserrat"/>
                <a:cs typeface="Montserrat"/>
                <a:sym typeface="Montserrat"/>
              </a:rPr>
            </a:br>
            <a:endParaRPr b="1">
              <a:solidFill>
                <a:schemeClr val="lt1"/>
              </a:solidFill>
              <a:highlight>
                <a:srgbClr val="FF6A39"/>
              </a:highlight>
              <a:latin typeface="Montserrat"/>
              <a:ea typeface="Montserrat"/>
              <a:cs typeface="Montserrat"/>
              <a:sym typeface="Montserrat"/>
            </a:endParaRPr>
          </a:p>
          <a:p>
            <a:pPr indent="0" lvl="0" marL="0" rtl="0" algn="l">
              <a:spcBef>
                <a:spcPts val="0"/>
              </a:spcBef>
              <a:spcAft>
                <a:spcPts val="0"/>
              </a:spcAft>
              <a:buNone/>
            </a:pPr>
            <a:r>
              <a:rPr b="1" i="1" lang="es">
                <a:solidFill>
                  <a:schemeClr val="lt1"/>
                </a:solidFill>
                <a:highlight>
                  <a:srgbClr val="FF6A39"/>
                </a:highlight>
                <a:latin typeface="Montserrat"/>
                <a:ea typeface="Montserrat"/>
                <a:cs typeface="Montserrat"/>
                <a:sym typeface="Montserrat"/>
              </a:rPr>
              <a:t>2.- Es muy importante realizar estos pasos con tiempo suficiente antes de tu Demoday.</a:t>
            </a:r>
            <a:endParaRPr b="1" i="1">
              <a:solidFill>
                <a:schemeClr val="lt1"/>
              </a:solidFill>
              <a:highlight>
                <a:srgbClr val="FF6A39"/>
              </a:highlight>
              <a:latin typeface="Montserrat"/>
              <a:ea typeface="Montserrat"/>
              <a:cs typeface="Montserrat"/>
              <a:sym typeface="Montserrat"/>
            </a:endParaRPr>
          </a:p>
        </p:txBody>
      </p:sp>
      <p:pic>
        <p:nvPicPr>
          <p:cNvPr id="89" name="Google Shape;89;p19"/>
          <p:cNvPicPr preferRelativeResize="0"/>
          <p:nvPr/>
        </p:nvPicPr>
        <p:blipFill>
          <a:blip r:embed="rId8">
            <a:alphaModFix/>
          </a:blip>
          <a:stretch>
            <a:fillRect/>
          </a:stretch>
        </p:blipFill>
        <p:spPr>
          <a:xfrm>
            <a:off x="3671475" y="1367150"/>
            <a:ext cx="5450300" cy="2471876"/>
          </a:xfrm>
          <a:prstGeom prst="rect">
            <a:avLst/>
          </a:prstGeom>
          <a:noFill/>
          <a:ln>
            <a:noFill/>
          </a:ln>
        </p:spPr>
      </p:pic>
      <p:sp>
        <p:nvSpPr>
          <p:cNvPr id="90" name="Google Shape;90;p19"/>
          <p:cNvSpPr/>
          <p:nvPr/>
        </p:nvSpPr>
        <p:spPr>
          <a:xfrm>
            <a:off x="7512225" y="2607238"/>
            <a:ext cx="337500" cy="614100"/>
          </a:xfrm>
          <a:prstGeom prst="upArrow">
            <a:avLst>
              <a:gd fmla="val 50000" name="adj1"/>
              <a:gd fmla="val 50000" name="adj2"/>
            </a:avLst>
          </a:prstGeom>
          <a:solidFill>
            <a:srgbClr val="FF6A39"/>
          </a:solidFill>
          <a:ln cap="flat" cmpd="sng" w="9525">
            <a:solidFill>
              <a:srgbClr val="FF6A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2227"/>
        </a:solidFill>
      </p:bgPr>
    </p:bg>
    <p:spTree>
      <p:nvGrpSpPr>
        <p:cNvPr id="94" name="Shape 94"/>
        <p:cNvGrpSpPr/>
        <p:nvPr/>
      </p:nvGrpSpPr>
      <p:grpSpPr>
        <a:xfrm>
          <a:off x="0" y="0"/>
          <a:ext cx="0" cy="0"/>
          <a:chOff x="0" y="0"/>
          <a:chExt cx="0" cy="0"/>
        </a:xfrm>
      </p:grpSpPr>
      <p:pic>
        <p:nvPicPr>
          <p:cNvPr descr="Imagen" id="95" name="Google Shape;95;p20"/>
          <p:cNvPicPr preferRelativeResize="0"/>
          <p:nvPr/>
        </p:nvPicPr>
        <p:blipFill rotWithShape="1">
          <a:blip r:embed="rId3">
            <a:alphaModFix/>
          </a:blip>
          <a:srcRect b="90327" l="0" r="95142" t="0"/>
          <a:stretch/>
        </p:blipFill>
        <p:spPr>
          <a:xfrm flipH="1">
            <a:off x="257407" y="270075"/>
            <a:ext cx="303167" cy="309289"/>
          </a:xfrm>
          <a:prstGeom prst="rect">
            <a:avLst/>
          </a:prstGeom>
          <a:noFill/>
          <a:ln>
            <a:noFill/>
          </a:ln>
        </p:spPr>
      </p:pic>
      <p:pic>
        <p:nvPicPr>
          <p:cNvPr descr="Imagen" id="96" name="Google Shape;96;p20"/>
          <p:cNvPicPr preferRelativeResize="0"/>
          <p:nvPr/>
        </p:nvPicPr>
        <p:blipFill rotWithShape="1">
          <a:blip r:embed="rId3">
            <a:alphaModFix/>
          </a:blip>
          <a:srcRect b="90327" l="0" r="95142" t="0"/>
          <a:stretch/>
        </p:blipFill>
        <p:spPr>
          <a:xfrm flipH="1">
            <a:off x="8583438" y="4389713"/>
            <a:ext cx="303167" cy="309289"/>
          </a:xfrm>
          <a:prstGeom prst="rect">
            <a:avLst/>
          </a:prstGeom>
          <a:noFill/>
          <a:ln>
            <a:noFill/>
          </a:ln>
        </p:spPr>
      </p:pic>
      <p:pic>
        <p:nvPicPr>
          <p:cNvPr descr="Imagen" id="97" name="Google Shape;97;p20"/>
          <p:cNvPicPr preferRelativeResize="0"/>
          <p:nvPr/>
        </p:nvPicPr>
        <p:blipFill rotWithShape="1">
          <a:blip r:embed="rId4">
            <a:alphaModFix/>
          </a:blip>
          <a:srcRect b="0" l="0" r="0" t="0"/>
          <a:stretch/>
        </p:blipFill>
        <p:spPr>
          <a:xfrm>
            <a:off x="257403" y="4813300"/>
            <a:ext cx="8629193" cy="38100"/>
          </a:xfrm>
          <a:prstGeom prst="rect">
            <a:avLst/>
          </a:prstGeom>
          <a:noFill/>
          <a:ln>
            <a:noFill/>
          </a:ln>
        </p:spPr>
      </p:pic>
      <p:sp>
        <p:nvSpPr>
          <p:cNvPr id="98" name="Google Shape;98;p20"/>
          <p:cNvSpPr txBox="1"/>
          <p:nvPr/>
        </p:nvSpPr>
        <p:spPr>
          <a:xfrm>
            <a:off x="257400" y="4876625"/>
            <a:ext cx="303300" cy="9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500"/>
              <a:buFont typeface="Montserrat"/>
              <a:buNone/>
            </a:pPr>
            <a:r>
              <a:rPr b="1" i="0" lang="es" sz="500" u="none" cap="none" strike="noStrike">
                <a:solidFill>
                  <a:srgbClr val="D2D7DB"/>
                </a:solidFill>
                <a:latin typeface="Montserrat"/>
                <a:ea typeface="Montserrat"/>
                <a:cs typeface="Montserrat"/>
                <a:sym typeface="Montserrat"/>
              </a:rPr>
              <a:t>BEDU</a:t>
            </a:r>
            <a:endParaRPr b="0" i="0" sz="1100" u="none" cap="none" strike="noStrike">
              <a:solidFill>
                <a:srgbClr val="000000"/>
              </a:solidFill>
              <a:latin typeface="Arial"/>
              <a:ea typeface="Arial"/>
              <a:cs typeface="Arial"/>
              <a:sym typeface="Arial"/>
            </a:endParaRPr>
          </a:p>
        </p:txBody>
      </p:sp>
      <p:graphicFrame>
        <p:nvGraphicFramePr>
          <p:cNvPr id="99" name="Google Shape;99;p20"/>
          <p:cNvGraphicFramePr/>
          <p:nvPr/>
        </p:nvGraphicFramePr>
        <p:xfrm>
          <a:off x="152400" y="152400"/>
          <a:ext cx="3000000" cy="3000000"/>
        </p:xfrm>
        <a:graphic>
          <a:graphicData uri="http://schemas.openxmlformats.org/drawingml/2006/table">
            <a:tbl>
              <a:tblPr>
                <a:noFill/>
                <a:tableStyleId>{07376D54-A328-48BB-BCAB-28D37BE8FD63}</a:tableStyleId>
              </a:tblPr>
              <a:tblGrid>
                <a:gridCol w="3638100"/>
                <a:gridCol w="1365125"/>
              </a:tblGrid>
              <a:tr h="2253550">
                <a:tc gridSpan="2">
                  <a:txBody>
                    <a:bodyPr/>
                    <a:lstStyle/>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tc>
                <a:tc hMerge="1"/>
              </a:tr>
            </a:tbl>
          </a:graphicData>
        </a:graphic>
      </p:graphicFrame>
      <p:sp>
        <p:nvSpPr>
          <p:cNvPr id="100" name="Google Shape;100;p20"/>
          <p:cNvSpPr txBox="1"/>
          <p:nvPr/>
        </p:nvSpPr>
        <p:spPr>
          <a:xfrm>
            <a:off x="743675" y="198075"/>
            <a:ext cx="7619100" cy="817200"/>
          </a:xfrm>
          <a:prstGeom prst="rect">
            <a:avLst/>
          </a:prstGeom>
          <a:noFill/>
          <a:ln>
            <a:noFill/>
          </a:ln>
        </p:spPr>
        <p:txBody>
          <a:bodyPr anchorCtr="0" anchor="t" bIns="34250" lIns="34250" spcFirstLastPara="1" rIns="34250" wrap="square" tIns="34250">
            <a:spAutoFit/>
          </a:bodyPr>
          <a:lstStyle/>
          <a:p>
            <a:pPr indent="0" lvl="0" marL="0" marR="0" rtl="0" algn="l">
              <a:lnSpc>
                <a:spcPct val="90000"/>
              </a:lnSpc>
              <a:spcBef>
                <a:spcPts val="0"/>
              </a:spcBef>
              <a:spcAft>
                <a:spcPts val="0"/>
              </a:spcAft>
              <a:buClr>
                <a:srgbClr val="182227"/>
              </a:buClr>
              <a:buSzPts val="3900"/>
              <a:buFont typeface="Montserrat ExtraBold"/>
              <a:buNone/>
            </a:pPr>
            <a:r>
              <a:rPr b="1" lang="es" sz="2700">
                <a:solidFill>
                  <a:schemeClr val="lt1"/>
                </a:solidFill>
                <a:latin typeface="Montserrat ExtraBold"/>
                <a:ea typeface="Montserrat ExtraBold"/>
                <a:cs typeface="Montserrat ExtraBold"/>
                <a:sym typeface="Montserrat ExtraBold"/>
              </a:rPr>
              <a:t>Descarga la aplicación de “Timer” en tu cuenta de Zoom.</a:t>
            </a:r>
            <a:endParaRPr b="0" i="0" sz="2400" u="none" cap="none" strike="noStrike">
              <a:solidFill>
                <a:schemeClr val="lt1"/>
              </a:solidFill>
              <a:latin typeface="Arial"/>
              <a:ea typeface="Arial"/>
              <a:cs typeface="Arial"/>
              <a:sym typeface="Arial"/>
            </a:endParaRPr>
          </a:p>
        </p:txBody>
      </p:sp>
      <p:sp>
        <p:nvSpPr>
          <p:cNvPr id="101" name="Google Shape;101;p20"/>
          <p:cNvSpPr txBox="1"/>
          <p:nvPr/>
        </p:nvSpPr>
        <p:spPr>
          <a:xfrm>
            <a:off x="283650" y="1420425"/>
            <a:ext cx="3475800" cy="3140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Montserrat"/>
              <a:buAutoNum type="arabicPeriod"/>
            </a:pPr>
            <a:r>
              <a:rPr b="1" lang="es" sz="1600">
                <a:solidFill>
                  <a:schemeClr val="lt1"/>
                </a:solidFill>
                <a:latin typeface="Montserrat"/>
                <a:ea typeface="Montserrat"/>
                <a:cs typeface="Montserrat"/>
                <a:sym typeface="Montserrat"/>
              </a:rPr>
              <a:t>Inicia sesión</a:t>
            </a:r>
            <a:r>
              <a:rPr lang="es" sz="1600">
                <a:solidFill>
                  <a:schemeClr val="lt1"/>
                </a:solidFill>
                <a:latin typeface="Montserrat"/>
                <a:ea typeface="Montserrat"/>
                <a:cs typeface="Montserrat"/>
                <a:sym typeface="Montserrat"/>
              </a:rPr>
              <a:t> en tu aplicación de escritorio.</a:t>
            </a:r>
            <a:br>
              <a:rPr lang="es" sz="1600">
                <a:solidFill>
                  <a:schemeClr val="lt1"/>
                </a:solidFill>
                <a:latin typeface="Montserrat"/>
                <a:ea typeface="Montserrat"/>
                <a:cs typeface="Montserrat"/>
                <a:sym typeface="Montserrat"/>
              </a:rPr>
            </a:b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AutoNum type="arabicPeriod"/>
            </a:pPr>
            <a:r>
              <a:rPr lang="es" sz="1600">
                <a:solidFill>
                  <a:schemeClr val="lt1"/>
                </a:solidFill>
                <a:latin typeface="Montserrat"/>
                <a:ea typeface="Montserrat"/>
                <a:cs typeface="Montserrat"/>
                <a:sym typeface="Montserrat"/>
              </a:rPr>
              <a:t>Dirígete</a:t>
            </a:r>
            <a:r>
              <a:rPr lang="es" sz="1600">
                <a:solidFill>
                  <a:schemeClr val="lt1"/>
                </a:solidFill>
                <a:latin typeface="Montserrat"/>
                <a:ea typeface="Montserrat"/>
                <a:cs typeface="Montserrat"/>
                <a:sym typeface="Montserrat"/>
              </a:rPr>
              <a:t> a la sección de </a:t>
            </a:r>
            <a:r>
              <a:rPr b="1" lang="es" sz="1600">
                <a:solidFill>
                  <a:schemeClr val="lt1"/>
                </a:solidFill>
                <a:latin typeface="Montserrat"/>
                <a:ea typeface="Montserrat"/>
                <a:cs typeface="Montserrat"/>
                <a:sym typeface="Montserrat"/>
              </a:rPr>
              <a:t>“A</a:t>
            </a:r>
            <a:r>
              <a:rPr b="1" lang="es" sz="1600">
                <a:solidFill>
                  <a:schemeClr val="lt1"/>
                </a:solidFill>
                <a:latin typeface="Montserrat"/>
                <a:ea typeface="Montserrat"/>
                <a:cs typeface="Montserrat"/>
                <a:sym typeface="Montserrat"/>
              </a:rPr>
              <a:t>plicaciones”</a:t>
            </a:r>
            <a:r>
              <a:rPr lang="es" sz="1600">
                <a:solidFill>
                  <a:schemeClr val="lt1"/>
                </a:solidFill>
                <a:latin typeface="Montserrat"/>
                <a:ea typeface="Montserrat"/>
                <a:cs typeface="Montserrat"/>
                <a:sym typeface="Montserrat"/>
              </a:rPr>
              <a:t>.</a:t>
            </a:r>
            <a:br>
              <a:rPr lang="es" sz="1600">
                <a:solidFill>
                  <a:schemeClr val="lt1"/>
                </a:solidFill>
                <a:latin typeface="Montserrat"/>
                <a:ea typeface="Montserrat"/>
                <a:cs typeface="Montserrat"/>
                <a:sym typeface="Montserrat"/>
              </a:rPr>
            </a:br>
            <a:endParaRPr sz="1600">
              <a:solidFill>
                <a:schemeClr val="lt1"/>
              </a:solidFill>
              <a:latin typeface="Montserrat"/>
              <a:ea typeface="Montserrat"/>
              <a:cs typeface="Montserrat"/>
              <a:sym typeface="Montserrat"/>
            </a:endParaRPr>
          </a:p>
          <a:p>
            <a:pPr indent="-330200" lvl="0" marL="457200" rtl="0" algn="l">
              <a:spcBef>
                <a:spcPts val="0"/>
              </a:spcBef>
              <a:spcAft>
                <a:spcPts val="0"/>
              </a:spcAft>
              <a:buClr>
                <a:schemeClr val="lt1"/>
              </a:buClr>
              <a:buSzPts val="1600"/>
              <a:buFont typeface="Montserrat"/>
              <a:buAutoNum type="arabicPeriod"/>
            </a:pPr>
            <a:r>
              <a:rPr lang="es" sz="1600">
                <a:solidFill>
                  <a:schemeClr val="lt1"/>
                </a:solidFill>
                <a:latin typeface="Montserrat"/>
                <a:ea typeface="Montserrat"/>
                <a:cs typeface="Montserrat"/>
                <a:sym typeface="Montserrat"/>
              </a:rPr>
              <a:t>Selecciona la </a:t>
            </a:r>
            <a:r>
              <a:rPr lang="es" sz="1600">
                <a:solidFill>
                  <a:schemeClr val="lt1"/>
                </a:solidFill>
                <a:latin typeface="Montserrat"/>
                <a:ea typeface="Montserrat"/>
                <a:cs typeface="Montserrat"/>
                <a:sym typeface="Montserrat"/>
              </a:rPr>
              <a:t>opción</a:t>
            </a:r>
            <a:r>
              <a:rPr lang="es" sz="1600">
                <a:solidFill>
                  <a:schemeClr val="lt1"/>
                </a:solidFill>
                <a:latin typeface="Montserrat"/>
                <a:ea typeface="Montserrat"/>
                <a:cs typeface="Montserrat"/>
                <a:sym typeface="Montserrat"/>
              </a:rPr>
              <a:t> de “</a:t>
            </a:r>
            <a:r>
              <a:rPr b="1" lang="es" sz="1600">
                <a:solidFill>
                  <a:schemeClr val="lt1"/>
                </a:solidFill>
                <a:latin typeface="Montserrat"/>
                <a:ea typeface="Montserrat"/>
                <a:cs typeface="Montserrat"/>
                <a:sym typeface="Montserrat"/>
              </a:rPr>
              <a:t>Manage/Administrar”.</a:t>
            </a:r>
            <a:br>
              <a:rPr lang="es" sz="1600">
                <a:solidFill>
                  <a:schemeClr val="lt1"/>
                </a:solidFill>
                <a:latin typeface="Montserrat"/>
                <a:ea typeface="Montserrat"/>
                <a:cs typeface="Montserrat"/>
                <a:sym typeface="Montserrat"/>
              </a:rPr>
            </a:b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br>
              <a:rPr lang="es" sz="1600">
                <a:solidFill>
                  <a:schemeClr val="lt1"/>
                </a:solidFill>
                <a:latin typeface="Montserrat"/>
                <a:ea typeface="Montserrat"/>
                <a:cs typeface="Montserrat"/>
                <a:sym typeface="Montserrat"/>
              </a:rPr>
            </a:b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lt1"/>
              </a:solidFill>
              <a:latin typeface="Montserrat"/>
              <a:ea typeface="Montserrat"/>
              <a:cs typeface="Montserrat"/>
              <a:sym typeface="Montserrat"/>
            </a:endParaRPr>
          </a:p>
        </p:txBody>
      </p:sp>
      <p:pic>
        <p:nvPicPr>
          <p:cNvPr id="102" name="Google Shape;102;p20"/>
          <p:cNvPicPr preferRelativeResize="0"/>
          <p:nvPr/>
        </p:nvPicPr>
        <p:blipFill>
          <a:blip r:embed="rId5">
            <a:alphaModFix/>
          </a:blip>
          <a:stretch>
            <a:fillRect/>
          </a:stretch>
        </p:blipFill>
        <p:spPr>
          <a:xfrm>
            <a:off x="3604549" y="1091475"/>
            <a:ext cx="5025327" cy="3607525"/>
          </a:xfrm>
          <a:prstGeom prst="rect">
            <a:avLst/>
          </a:prstGeom>
          <a:noFill/>
          <a:ln>
            <a:noFill/>
          </a:ln>
        </p:spPr>
      </p:pic>
      <p:sp>
        <p:nvSpPr>
          <p:cNvPr id="103" name="Google Shape;103;p20"/>
          <p:cNvSpPr/>
          <p:nvPr/>
        </p:nvSpPr>
        <p:spPr>
          <a:xfrm>
            <a:off x="8128650" y="2264688"/>
            <a:ext cx="337500" cy="614100"/>
          </a:xfrm>
          <a:prstGeom prst="upArrow">
            <a:avLst>
              <a:gd fmla="val 50000" name="adj1"/>
              <a:gd fmla="val 50000" name="adj2"/>
            </a:avLst>
          </a:prstGeom>
          <a:solidFill>
            <a:srgbClr val="FF6A39"/>
          </a:solidFill>
          <a:ln cap="flat" cmpd="sng" w="9525">
            <a:solidFill>
              <a:srgbClr val="FF6A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2227"/>
        </a:solidFill>
      </p:bgPr>
    </p:bg>
    <p:spTree>
      <p:nvGrpSpPr>
        <p:cNvPr id="107" name="Shape 107"/>
        <p:cNvGrpSpPr/>
        <p:nvPr/>
      </p:nvGrpSpPr>
      <p:grpSpPr>
        <a:xfrm>
          <a:off x="0" y="0"/>
          <a:ext cx="0" cy="0"/>
          <a:chOff x="0" y="0"/>
          <a:chExt cx="0" cy="0"/>
        </a:xfrm>
      </p:grpSpPr>
      <p:pic>
        <p:nvPicPr>
          <p:cNvPr descr="Imagen" id="108" name="Google Shape;108;p21"/>
          <p:cNvPicPr preferRelativeResize="0"/>
          <p:nvPr/>
        </p:nvPicPr>
        <p:blipFill rotWithShape="1">
          <a:blip r:embed="rId3">
            <a:alphaModFix/>
          </a:blip>
          <a:srcRect b="90327" l="0" r="95142" t="0"/>
          <a:stretch/>
        </p:blipFill>
        <p:spPr>
          <a:xfrm flipH="1">
            <a:off x="257407" y="270075"/>
            <a:ext cx="303167" cy="309289"/>
          </a:xfrm>
          <a:prstGeom prst="rect">
            <a:avLst/>
          </a:prstGeom>
          <a:noFill/>
          <a:ln>
            <a:noFill/>
          </a:ln>
        </p:spPr>
      </p:pic>
      <p:pic>
        <p:nvPicPr>
          <p:cNvPr descr="Imagen" id="109" name="Google Shape;109;p21"/>
          <p:cNvPicPr preferRelativeResize="0"/>
          <p:nvPr/>
        </p:nvPicPr>
        <p:blipFill rotWithShape="1">
          <a:blip r:embed="rId3">
            <a:alphaModFix/>
          </a:blip>
          <a:srcRect b="90327" l="0" r="95142" t="0"/>
          <a:stretch/>
        </p:blipFill>
        <p:spPr>
          <a:xfrm flipH="1">
            <a:off x="8583438" y="4389713"/>
            <a:ext cx="303167" cy="309289"/>
          </a:xfrm>
          <a:prstGeom prst="rect">
            <a:avLst/>
          </a:prstGeom>
          <a:noFill/>
          <a:ln>
            <a:noFill/>
          </a:ln>
        </p:spPr>
      </p:pic>
      <p:pic>
        <p:nvPicPr>
          <p:cNvPr descr="Imagen" id="110" name="Google Shape;110;p21"/>
          <p:cNvPicPr preferRelativeResize="0"/>
          <p:nvPr/>
        </p:nvPicPr>
        <p:blipFill rotWithShape="1">
          <a:blip r:embed="rId4">
            <a:alphaModFix/>
          </a:blip>
          <a:srcRect b="0" l="0" r="0" t="0"/>
          <a:stretch/>
        </p:blipFill>
        <p:spPr>
          <a:xfrm>
            <a:off x="257403" y="4813300"/>
            <a:ext cx="8629193" cy="38100"/>
          </a:xfrm>
          <a:prstGeom prst="rect">
            <a:avLst/>
          </a:prstGeom>
          <a:noFill/>
          <a:ln>
            <a:noFill/>
          </a:ln>
        </p:spPr>
      </p:pic>
      <p:sp>
        <p:nvSpPr>
          <p:cNvPr id="111" name="Google Shape;111;p21"/>
          <p:cNvSpPr txBox="1"/>
          <p:nvPr/>
        </p:nvSpPr>
        <p:spPr>
          <a:xfrm>
            <a:off x="257400" y="4876625"/>
            <a:ext cx="303300" cy="9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500"/>
              <a:buFont typeface="Montserrat"/>
              <a:buNone/>
            </a:pPr>
            <a:r>
              <a:rPr b="1" i="0" lang="es" sz="500" u="none" cap="none" strike="noStrike">
                <a:solidFill>
                  <a:srgbClr val="D2D7DB"/>
                </a:solidFill>
                <a:latin typeface="Montserrat"/>
                <a:ea typeface="Montserrat"/>
                <a:cs typeface="Montserrat"/>
                <a:sym typeface="Montserrat"/>
              </a:rPr>
              <a:t>BEDU</a:t>
            </a:r>
            <a:endParaRPr b="0" i="0" sz="1100" u="none" cap="none" strike="noStrike">
              <a:solidFill>
                <a:srgbClr val="000000"/>
              </a:solidFill>
              <a:latin typeface="Arial"/>
              <a:ea typeface="Arial"/>
              <a:cs typeface="Arial"/>
              <a:sym typeface="Arial"/>
            </a:endParaRPr>
          </a:p>
        </p:txBody>
      </p:sp>
      <p:graphicFrame>
        <p:nvGraphicFramePr>
          <p:cNvPr id="112" name="Google Shape;112;p21"/>
          <p:cNvGraphicFramePr/>
          <p:nvPr/>
        </p:nvGraphicFramePr>
        <p:xfrm>
          <a:off x="152400" y="152400"/>
          <a:ext cx="3000000" cy="3000000"/>
        </p:xfrm>
        <a:graphic>
          <a:graphicData uri="http://schemas.openxmlformats.org/drawingml/2006/table">
            <a:tbl>
              <a:tblPr>
                <a:noFill/>
                <a:tableStyleId>{07376D54-A328-48BB-BCAB-28D37BE8FD63}</a:tableStyleId>
              </a:tblPr>
              <a:tblGrid>
                <a:gridCol w="3638100"/>
                <a:gridCol w="1365125"/>
              </a:tblGrid>
              <a:tr h="2253550">
                <a:tc gridSpan="2">
                  <a:txBody>
                    <a:bodyPr/>
                    <a:lstStyle/>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tc>
                <a:tc hMerge="1"/>
              </a:tr>
            </a:tbl>
          </a:graphicData>
        </a:graphic>
      </p:graphicFrame>
      <p:sp>
        <p:nvSpPr>
          <p:cNvPr id="113" name="Google Shape;113;p21"/>
          <p:cNvSpPr txBox="1"/>
          <p:nvPr/>
        </p:nvSpPr>
        <p:spPr>
          <a:xfrm>
            <a:off x="743675" y="198075"/>
            <a:ext cx="7619100" cy="817200"/>
          </a:xfrm>
          <a:prstGeom prst="rect">
            <a:avLst/>
          </a:prstGeom>
          <a:noFill/>
          <a:ln>
            <a:noFill/>
          </a:ln>
        </p:spPr>
        <p:txBody>
          <a:bodyPr anchorCtr="0" anchor="t" bIns="34250" lIns="34250" spcFirstLastPara="1" rIns="34250" wrap="square" tIns="34250">
            <a:spAutoFit/>
          </a:bodyPr>
          <a:lstStyle/>
          <a:p>
            <a:pPr indent="0" lvl="0" marL="0" marR="0" rtl="0" algn="l">
              <a:lnSpc>
                <a:spcPct val="90000"/>
              </a:lnSpc>
              <a:spcBef>
                <a:spcPts val="0"/>
              </a:spcBef>
              <a:spcAft>
                <a:spcPts val="0"/>
              </a:spcAft>
              <a:buClr>
                <a:srgbClr val="182227"/>
              </a:buClr>
              <a:buSzPts val="3900"/>
              <a:buFont typeface="Montserrat ExtraBold"/>
              <a:buNone/>
            </a:pPr>
            <a:r>
              <a:rPr b="1" lang="es" sz="2700">
                <a:solidFill>
                  <a:schemeClr val="lt1"/>
                </a:solidFill>
                <a:latin typeface="Montserrat ExtraBold"/>
                <a:ea typeface="Montserrat ExtraBold"/>
                <a:cs typeface="Montserrat ExtraBold"/>
                <a:sym typeface="Montserrat ExtraBold"/>
              </a:rPr>
              <a:t>Descarga la aplicación de “Timer” en tu cuenta.</a:t>
            </a:r>
            <a:endParaRPr b="0" i="0" sz="2400" u="none" cap="none" strike="noStrike">
              <a:solidFill>
                <a:schemeClr val="lt1"/>
              </a:solidFill>
              <a:latin typeface="Arial"/>
              <a:ea typeface="Arial"/>
              <a:cs typeface="Arial"/>
              <a:sym typeface="Arial"/>
            </a:endParaRPr>
          </a:p>
        </p:txBody>
      </p:sp>
      <p:sp>
        <p:nvSpPr>
          <p:cNvPr id="114" name="Google Shape;114;p21"/>
          <p:cNvSpPr txBox="1"/>
          <p:nvPr/>
        </p:nvSpPr>
        <p:spPr>
          <a:xfrm>
            <a:off x="-30575" y="1061400"/>
            <a:ext cx="3777300" cy="28014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Clr>
                <a:schemeClr val="lt1"/>
              </a:buClr>
              <a:buSzPts val="1600"/>
              <a:buFont typeface="Montserrat"/>
              <a:buAutoNum type="arabicPeriod"/>
            </a:pPr>
            <a:r>
              <a:rPr lang="es" sz="1500">
                <a:solidFill>
                  <a:schemeClr val="lt1"/>
                </a:solidFill>
                <a:latin typeface="Montserrat"/>
                <a:ea typeface="Montserrat"/>
                <a:cs typeface="Montserrat"/>
                <a:sym typeface="Montserrat"/>
              </a:rPr>
              <a:t>Te dirigira a la tienda de </a:t>
            </a:r>
            <a:r>
              <a:rPr b="1" lang="es" sz="1500">
                <a:solidFill>
                  <a:schemeClr val="lt1"/>
                </a:solidFill>
                <a:latin typeface="Montserrat"/>
                <a:ea typeface="Montserrat"/>
                <a:cs typeface="Montserrat"/>
                <a:sym typeface="Montserrat"/>
              </a:rPr>
              <a:t>Apps de Zoom.</a:t>
            </a:r>
            <a:br>
              <a:rPr b="1" lang="es" sz="1500">
                <a:solidFill>
                  <a:schemeClr val="lt1"/>
                </a:solidFill>
                <a:latin typeface="Montserrat"/>
                <a:ea typeface="Montserrat"/>
                <a:cs typeface="Montserrat"/>
                <a:sym typeface="Montserrat"/>
              </a:rPr>
            </a:br>
            <a:br>
              <a:rPr lang="es" sz="1500">
                <a:solidFill>
                  <a:schemeClr val="lt1"/>
                </a:solidFill>
                <a:latin typeface="Montserrat"/>
                <a:ea typeface="Montserrat"/>
                <a:cs typeface="Montserrat"/>
                <a:sym typeface="Montserrat"/>
              </a:rPr>
            </a:br>
            <a:r>
              <a:rPr lang="es" sz="1500">
                <a:solidFill>
                  <a:schemeClr val="lt1"/>
                </a:solidFill>
                <a:latin typeface="Montserrat"/>
                <a:ea typeface="Montserrat"/>
                <a:cs typeface="Montserrat"/>
                <a:sym typeface="Montserrat"/>
              </a:rPr>
              <a:t>1.- Utiliza el buscador para entrar la aplicación de </a:t>
            </a:r>
            <a:r>
              <a:rPr b="1" lang="es" sz="1500">
                <a:solidFill>
                  <a:schemeClr val="lt1"/>
                </a:solidFill>
                <a:latin typeface="Montserrat"/>
                <a:ea typeface="Montserrat"/>
                <a:cs typeface="Montserrat"/>
                <a:sym typeface="Montserrat"/>
              </a:rPr>
              <a:t>Timer </a:t>
            </a:r>
            <a:r>
              <a:rPr lang="es" sz="1500">
                <a:solidFill>
                  <a:schemeClr val="lt1"/>
                </a:solidFill>
                <a:latin typeface="Montserrat"/>
                <a:ea typeface="Montserrat"/>
                <a:cs typeface="Montserrat"/>
                <a:sym typeface="Montserrat"/>
              </a:rPr>
              <a:t>y acepta los permisos para utilizarla dentro de tu cuenta.</a:t>
            </a:r>
            <a:br>
              <a:rPr lang="es" sz="1600">
                <a:solidFill>
                  <a:schemeClr val="lt1"/>
                </a:solidFill>
                <a:latin typeface="Montserrat"/>
                <a:ea typeface="Montserrat"/>
                <a:cs typeface="Montserrat"/>
                <a:sym typeface="Montserrat"/>
              </a:rPr>
            </a:b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br>
              <a:rPr lang="es" sz="1600">
                <a:solidFill>
                  <a:schemeClr val="lt1"/>
                </a:solidFill>
                <a:latin typeface="Montserrat"/>
                <a:ea typeface="Montserrat"/>
                <a:cs typeface="Montserrat"/>
                <a:sym typeface="Montserrat"/>
              </a:rPr>
            </a:b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lt1"/>
              </a:solidFill>
              <a:latin typeface="Montserrat"/>
              <a:ea typeface="Montserrat"/>
              <a:cs typeface="Montserrat"/>
              <a:sym typeface="Montserrat"/>
            </a:endParaRPr>
          </a:p>
        </p:txBody>
      </p:sp>
      <p:pic>
        <p:nvPicPr>
          <p:cNvPr id="115" name="Google Shape;115;p21"/>
          <p:cNvPicPr preferRelativeResize="0"/>
          <p:nvPr/>
        </p:nvPicPr>
        <p:blipFill rotWithShape="1">
          <a:blip r:embed="rId5">
            <a:alphaModFix/>
          </a:blip>
          <a:srcRect b="0" l="0" r="13352" t="0"/>
          <a:stretch/>
        </p:blipFill>
        <p:spPr>
          <a:xfrm>
            <a:off x="3825370" y="1071849"/>
            <a:ext cx="5204007" cy="2883350"/>
          </a:xfrm>
          <a:prstGeom prst="rect">
            <a:avLst/>
          </a:prstGeom>
          <a:noFill/>
          <a:ln>
            <a:noFill/>
          </a:ln>
        </p:spPr>
      </p:pic>
      <p:pic>
        <p:nvPicPr>
          <p:cNvPr id="116" name="Google Shape;116;p21"/>
          <p:cNvPicPr preferRelativeResize="0"/>
          <p:nvPr/>
        </p:nvPicPr>
        <p:blipFill rotWithShape="1">
          <a:blip r:embed="rId6">
            <a:alphaModFix/>
          </a:blip>
          <a:srcRect b="-5140" l="0" r="0" t="5140"/>
          <a:stretch/>
        </p:blipFill>
        <p:spPr>
          <a:xfrm>
            <a:off x="829975" y="2889775"/>
            <a:ext cx="2676792" cy="1961624"/>
          </a:xfrm>
          <a:prstGeom prst="rect">
            <a:avLst/>
          </a:prstGeom>
          <a:noFill/>
          <a:ln>
            <a:noFill/>
          </a:ln>
        </p:spPr>
      </p:pic>
      <p:sp>
        <p:nvSpPr>
          <p:cNvPr id="117" name="Google Shape;117;p21"/>
          <p:cNvSpPr/>
          <p:nvPr/>
        </p:nvSpPr>
        <p:spPr>
          <a:xfrm>
            <a:off x="6903200" y="1362738"/>
            <a:ext cx="337500" cy="614100"/>
          </a:xfrm>
          <a:prstGeom prst="upArrow">
            <a:avLst>
              <a:gd fmla="val 50000" name="adj1"/>
              <a:gd fmla="val 50000" name="adj2"/>
            </a:avLst>
          </a:prstGeom>
          <a:solidFill>
            <a:srgbClr val="FF6A39"/>
          </a:solidFill>
          <a:ln cap="flat" cmpd="sng" w="9525">
            <a:solidFill>
              <a:srgbClr val="FF6A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p:nvPr/>
        </p:nvSpPr>
        <p:spPr>
          <a:xfrm rot="5400000">
            <a:off x="1187325" y="4153388"/>
            <a:ext cx="337500" cy="614100"/>
          </a:xfrm>
          <a:prstGeom prst="upArrow">
            <a:avLst>
              <a:gd fmla="val 50000" name="adj1"/>
              <a:gd fmla="val 50000" name="adj2"/>
            </a:avLst>
          </a:prstGeom>
          <a:solidFill>
            <a:srgbClr val="FF6A39"/>
          </a:solidFill>
          <a:ln cap="flat" cmpd="sng" w="9525">
            <a:solidFill>
              <a:srgbClr val="FF6A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2227"/>
        </a:solidFill>
      </p:bgPr>
    </p:bg>
    <p:spTree>
      <p:nvGrpSpPr>
        <p:cNvPr id="122" name="Shape 122"/>
        <p:cNvGrpSpPr/>
        <p:nvPr/>
      </p:nvGrpSpPr>
      <p:grpSpPr>
        <a:xfrm>
          <a:off x="0" y="0"/>
          <a:ext cx="0" cy="0"/>
          <a:chOff x="0" y="0"/>
          <a:chExt cx="0" cy="0"/>
        </a:xfrm>
      </p:grpSpPr>
      <p:pic>
        <p:nvPicPr>
          <p:cNvPr descr="Imagen" id="123" name="Google Shape;123;p22"/>
          <p:cNvPicPr preferRelativeResize="0"/>
          <p:nvPr/>
        </p:nvPicPr>
        <p:blipFill rotWithShape="1">
          <a:blip r:embed="rId3">
            <a:alphaModFix/>
          </a:blip>
          <a:srcRect b="90327" l="0" r="95142" t="0"/>
          <a:stretch/>
        </p:blipFill>
        <p:spPr>
          <a:xfrm flipH="1">
            <a:off x="257407" y="270075"/>
            <a:ext cx="303167" cy="309289"/>
          </a:xfrm>
          <a:prstGeom prst="rect">
            <a:avLst/>
          </a:prstGeom>
          <a:noFill/>
          <a:ln>
            <a:noFill/>
          </a:ln>
        </p:spPr>
      </p:pic>
      <p:pic>
        <p:nvPicPr>
          <p:cNvPr descr="Imagen" id="124" name="Google Shape;124;p22"/>
          <p:cNvPicPr preferRelativeResize="0"/>
          <p:nvPr/>
        </p:nvPicPr>
        <p:blipFill rotWithShape="1">
          <a:blip r:embed="rId3">
            <a:alphaModFix/>
          </a:blip>
          <a:srcRect b="90327" l="0" r="95142" t="0"/>
          <a:stretch/>
        </p:blipFill>
        <p:spPr>
          <a:xfrm flipH="1">
            <a:off x="8583438" y="4389713"/>
            <a:ext cx="303167" cy="309289"/>
          </a:xfrm>
          <a:prstGeom prst="rect">
            <a:avLst/>
          </a:prstGeom>
          <a:noFill/>
          <a:ln>
            <a:noFill/>
          </a:ln>
        </p:spPr>
      </p:pic>
      <p:pic>
        <p:nvPicPr>
          <p:cNvPr descr="Imagen" id="125" name="Google Shape;125;p22"/>
          <p:cNvPicPr preferRelativeResize="0"/>
          <p:nvPr/>
        </p:nvPicPr>
        <p:blipFill rotWithShape="1">
          <a:blip r:embed="rId4">
            <a:alphaModFix/>
          </a:blip>
          <a:srcRect b="0" l="0" r="0" t="0"/>
          <a:stretch/>
        </p:blipFill>
        <p:spPr>
          <a:xfrm>
            <a:off x="257403" y="4813300"/>
            <a:ext cx="8629193" cy="38100"/>
          </a:xfrm>
          <a:prstGeom prst="rect">
            <a:avLst/>
          </a:prstGeom>
          <a:noFill/>
          <a:ln>
            <a:noFill/>
          </a:ln>
        </p:spPr>
      </p:pic>
      <p:sp>
        <p:nvSpPr>
          <p:cNvPr id="126" name="Google Shape;126;p22"/>
          <p:cNvSpPr txBox="1"/>
          <p:nvPr/>
        </p:nvSpPr>
        <p:spPr>
          <a:xfrm>
            <a:off x="257400" y="4876625"/>
            <a:ext cx="303300" cy="9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500"/>
              <a:buFont typeface="Montserrat"/>
              <a:buNone/>
            </a:pPr>
            <a:r>
              <a:rPr b="1" i="0" lang="es" sz="500" u="none" cap="none" strike="noStrike">
                <a:solidFill>
                  <a:srgbClr val="D2D7DB"/>
                </a:solidFill>
                <a:latin typeface="Montserrat"/>
                <a:ea typeface="Montserrat"/>
                <a:cs typeface="Montserrat"/>
                <a:sym typeface="Montserrat"/>
              </a:rPr>
              <a:t>BEDU</a:t>
            </a:r>
            <a:endParaRPr b="0" i="0" sz="1100" u="none" cap="none" strike="noStrike">
              <a:solidFill>
                <a:srgbClr val="000000"/>
              </a:solidFill>
              <a:latin typeface="Arial"/>
              <a:ea typeface="Arial"/>
              <a:cs typeface="Arial"/>
              <a:sym typeface="Arial"/>
            </a:endParaRPr>
          </a:p>
        </p:txBody>
      </p:sp>
      <p:graphicFrame>
        <p:nvGraphicFramePr>
          <p:cNvPr id="127" name="Google Shape;127;p22"/>
          <p:cNvGraphicFramePr/>
          <p:nvPr/>
        </p:nvGraphicFramePr>
        <p:xfrm>
          <a:off x="152400" y="152400"/>
          <a:ext cx="3000000" cy="3000000"/>
        </p:xfrm>
        <a:graphic>
          <a:graphicData uri="http://schemas.openxmlformats.org/drawingml/2006/table">
            <a:tbl>
              <a:tblPr>
                <a:noFill/>
                <a:tableStyleId>{07376D54-A328-48BB-BCAB-28D37BE8FD63}</a:tableStyleId>
              </a:tblPr>
              <a:tblGrid>
                <a:gridCol w="3638100"/>
                <a:gridCol w="1365125"/>
              </a:tblGrid>
              <a:tr h="2253550">
                <a:tc gridSpan="2">
                  <a:txBody>
                    <a:bodyPr/>
                    <a:lstStyle/>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tc>
                <a:tc hMerge="1"/>
              </a:tr>
            </a:tbl>
          </a:graphicData>
        </a:graphic>
      </p:graphicFrame>
      <p:sp>
        <p:nvSpPr>
          <p:cNvPr id="128" name="Google Shape;128;p22"/>
          <p:cNvSpPr txBox="1"/>
          <p:nvPr/>
        </p:nvSpPr>
        <p:spPr>
          <a:xfrm>
            <a:off x="743675" y="198075"/>
            <a:ext cx="7619100" cy="817200"/>
          </a:xfrm>
          <a:prstGeom prst="rect">
            <a:avLst/>
          </a:prstGeom>
          <a:noFill/>
          <a:ln>
            <a:noFill/>
          </a:ln>
        </p:spPr>
        <p:txBody>
          <a:bodyPr anchorCtr="0" anchor="t" bIns="34250" lIns="34250" spcFirstLastPara="1" rIns="34250" wrap="square" tIns="34250">
            <a:spAutoFit/>
          </a:bodyPr>
          <a:lstStyle/>
          <a:p>
            <a:pPr indent="0" lvl="0" marL="0" marR="0" rtl="0" algn="l">
              <a:lnSpc>
                <a:spcPct val="90000"/>
              </a:lnSpc>
              <a:spcBef>
                <a:spcPts val="0"/>
              </a:spcBef>
              <a:spcAft>
                <a:spcPts val="0"/>
              </a:spcAft>
              <a:buClr>
                <a:srgbClr val="182227"/>
              </a:buClr>
              <a:buSzPts val="3900"/>
              <a:buFont typeface="Montserrat ExtraBold"/>
              <a:buNone/>
            </a:pPr>
            <a:r>
              <a:rPr b="1" lang="es" sz="2700">
                <a:solidFill>
                  <a:schemeClr val="lt1"/>
                </a:solidFill>
                <a:latin typeface="Montserrat ExtraBold"/>
                <a:ea typeface="Montserrat ExtraBold"/>
                <a:cs typeface="Montserrat ExtraBold"/>
                <a:sym typeface="Montserrat ExtraBold"/>
              </a:rPr>
              <a:t>Descarga la aplicación de “Timer” en tu cuenta.</a:t>
            </a:r>
            <a:endParaRPr b="0" i="0" sz="2400" u="none" cap="none" strike="noStrike">
              <a:solidFill>
                <a:schemeClr val="lt1"/>
              </a:solidFill>
              <a:latin typeface="Arial"/>
              <a:ea typeface="Arial"/>
              <a:cs typeface="Arial"/>
              <a:sym typeface="Arial"/>
            </a:endParaRPr>
          </a:p>
        </p:txBody>
      </p:sp>
      <p:sp>
        <p:nvSpPr>
          <p:cNvPr id="129" name="Google Shape;129;p22"/>
          <p:cNvSpPr txBox="1"/>
          <p:nvPr/>
        </p:nvSpPr>
        <p:spPr>
          <a:xfrm>
            <a:off x="514950" y="3740600"/>
            <a:ext cx="50757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600">
                <a:solidFill>
                  <a:schemeClr val="lt1"/>
                </a:solidFill>
                <a:latin typeface="Montserrat"/>
                <a:ea typeface="Montserrat"/>
                <a:cs typeface="Montserrat"/>
                <a:sym typeface="Montserrat"/>
              </a:rPr>
              <a:t>3.-</a:t>
            </a:r>
            <a:r>
              <a:rPr lang="es" sz="1600">
                <a:solidFill>
                  <a:schemeClr val="lt1"/>
                </a:solidFill>
                <a:latin typeface="Montserrat"/>
                <a:ea typeface="Montserrat"/>
                <a:cs typeface="Montserrat"/>
                <a:sym typeface="Montserrat"/>
              </a:rPr>
              <a:t>Continúa</a:t>
            </a:r>
            <a:r>
              <a:rPr lang="es" sz="1600">
                <a:solidFill>
                  <a:schemeClr val="lt1"/>
                </a:solidFill>
                <a:latin typeface="Montserrat"/>
                <a:ea typeface="Montserrat"/>
                <a:cs typeface="Montserrat"/>
                <a:sym typeface="Montserrat"/>
              </a:rPr>
              <a:t> aceptando los permisos de la aplicación.</a:t>
            </a:r>
            <a:endParaRPr sz="1600">
              <a:solidFill>
                <a:schemeClr val="lt1"/>
              </a:solidFill>
              <a:latin typeface="Montserrat"/>
              <a:ea typeface="Montserrat"/>
              <a:cs typeface="Montserrat"/>
              <a:sym typeface="Montserrat"/>
            </a:endParaRPr>
          </a:p>
        </p:txBody>
      </p:sp>
      <p:pic>
        <p:nvPicPr>
          <p:cNvPr id="130" name="Google Shape;130;p22"/>
          <p:cNvPicPr preferRelativeResize="0"/>
          <p:nvPr/>
        </p:nvPicPr>
        <p:blipFill rotWithShape="1">
          <a:blip r:embed="rId5">
            <a:alphaModFix/>
          </a:blip>
          <a:srcRect b="0" l="24453" r="22709" t="0"/>
          <a:stretch/>
        </p:blipFill>
        <p:spPr>
          <a:xfrm>
            <a:off x="5613600" y="1015275"/>
            <a:ext cx="3272999" cy="2959834"/>
          </a:xfrm>
          <a:prstGeom prst="rect">
            <a:avLst/>
          </a:prstGeom>
          <a:noFill/>
          <a:ln>
            <a:noFill/>
          </a:ln>
        </p:spPr>
      </p:pic>
      <p:pic>
        <p:nvPicPr>
          <p:cNvPr id="131" name="Google Shape;131;p22"/>
          <p:cNvPicPr preferRelativeResize="0"/>
          <p:nvPr/>
        </p:nvPicPr>
        <p:blipFill rotWithShape="1">
          <a:blip r:embed="rId6">
            <a:alphaModFix/>
          </a:blip>
          <a:srcRect b="19768" l="11573" r="11319" t="0"/>
          <a:stretch/>
        </p:blipFill>
        <p:spPr>
          <a:xfrm>
            <a:off x="438625" y="1142400"/>
            <a:ext cx="5003226" cy="2565332"/>
          </a:xfrm>
          <a:prstGeom prst="rect">
            <a:avLst/>
          </a:prstGeom>
          <a:noFill/>
          <a:ln>
            <a:noFill/>
          </a:ln>
        </p:spPr>
      </p:pic>
      <p:sp>
        <p:nvSpPr>
          <p:cNvPr id="132" name="Google Shape;132;p22"/>
          <p:cNvSpPr/>
          <p:nvPr/>
        </p:nvSpPr>
        <p:spPr>
          <a:xfrm rot="5400000">
            <a:off x="3841825" y="1955788"/>
            <a:ext cx="337500" cy="614100"/>
          </a:xfrm>
          <a:prstGeom prst="upArrow">
            <a:avLst>
              <a:gd fmla="val 50000" name="adj1"/>
              <a:gd fmla="val 50000" name="adj2"/>
            </a:avLst>
          </a:prstGeom>
          <a:solidFill>
            <a:srgbClr val="FF6A39"/>
          </a:solidFill>
          <a:ln cap="flat" cmpd="sng" w="9525">
            <a:solidFill>
              <a:srgbClr val="FF6A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p:nvPr/>
        </p:nvSpPr>
        <p:spPr>
          <a:xfrm rot="10800000">
            <a:off x="6675200" y="3093613"/>
            <a:ext cx="337500" cy="614100"/>
          </a:xfrm>
          <a:prstGeom prst="upArrow">
            <a:avLst>
              <a:gd fmla="val 50000" name="adj1"/>
              <a:gd fmla="val 50000" name="adj2"/>
            </a:avLst>
          </a:prstGeom>
          <a:solidFill>
            <a:srgbClr val="FF6A39"/>
          </a:solidFill>
          <a:ln cap="flat" cmpd="sng" w="9525">
            <a:solidFill>
              <a:srgbClr val="FF6A3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23"/>
          <p:cNvSpPr/>
          <p:nvPr/>
        </p:nvSpPr>
        <p:spPr>
          <a:xfrm>
            <a:off x="-1" y="0"/>
            <a:ext cx="3635700" cy="5143500"/>
          </a:xfrm>
          <a:prstGeom prst="rect">
            <a:avLst/>
          </a:prstGeom>
          <a:solidFill>
            <a:srgbClr val="222529"/>
          </a:solidFill>
          <a:ln>
            <a:noFill/>
          </a:ln>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FFFFFF"/>
              </a:buClr>
              <a:buSzPts val="1100"/>
              <a:buFont typeface="Arial"/>
              <a:buNone/>
            </a:pPr>
            <a:r>
              <a:t/>
            </a:r>
            <a:endParaRPr b="0" i="0" sz="1100" u="none" cap="none" strike="noStrike">
              <a:solidFill>
                <a:srgbClr val="FFFFFF"/>
              </a:solidFill>
              <a:latin typeface="Arial"/>
              <a:ea typeface="Arial"/>
              <a:cs typeface="Arial"/>
              <a:sym typeface="Arial"/>
            </a:endParaRPr>
          </a:p>
        </p:txBody>
      </p:sp>
      <p:sp>
        <p:nvSpPr>
          <p:cNvPr id="139" name="Google Shape;139;p23"/>
          <p:cNvSpPr txBox="1"/>
          <p:nvPr/>
        </p:nvSpPr>
        <p:spPr>
          <a:xfrm>
            <a:off x="257400" y="4876625"/>
            <a:ext cx="427200" cy="95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500"/>
              <a:buFont typeface="Montserrat"/>
              <a:buNone/>
            </a:pPr>
            <a:r>
              <a:rPr b="1" i="0" lang="es" sz="500" u="none" cap="none" strike="noStrike">
                <a:solidFill>
                  <a:srgbClr val="182227"/>
                </a:solidFill>
                <a:latin typeface="Montserrat"/>
                <a:ea typeface="Montserrat"/>
                <a:cs typeface="Montserrat"/>
                <a:sym typeface="Montserrat"/>
              </a:rPr>
              <a:t>BEDU</a:t>
            </a:r>
            <a:endParaRPr b="0" i="0" sz="1100" u="none" cap="none" strike="noStrike">
              <a:solidFill>
                <a:srgbClr val="182227"/>
              </a:solidFill>
              <a:latin typeface="Arial"/>
              <a:ea typeface="Arial"/>
              <a:cs typeface="Arial"/>
              <a:sym typeface="Arial"/>
            </a:endParaRPr>
          </a:p>
        </p:txBody>
      </p:sp>
      <p:pic>
        <p:nvPicPr>
          <p:cNvPr descr="Imagen" id="140" name="Google Shape;140;p23"/>
          <p:cNvPicPr preferRelativeResize="0"/>
          <p:nvPr/>
        </p:nvPicPr>
        <p:blipFill rotWithShape="1">
          <a:blip r:embed="rId4">
            <a:alphaModFix/>
          </a:blip>
          <a:srcRect b="90327" l="0" r="95142" t="0"/>
          <a:stretch/>
        </p:blipFill>
        <p:spPr>
          <a:xfrm flipH="1">
            <a:off x="257407" y="4389713"/>
            <a:ext cx="303167" cy="309289"/>
          </a:xfrm>
          <a:prstGeom prst="rect">
            <a:avLst/>
          </a:prstGeom>
          <a:noFill/>
          <a:ln>
            <a:noFill/>
          </a:ln>
        </p:spPr>
      </p:pic>
      <p:sp>
        <p:nvSpPr>
          <p:cNvPr id="141" name="Google Shape;141;p23"/>
          <p:cNvSpPr txBox="1"/>
          <p:nvPr/>
        </p:nvSpPr>
        <p:spPr>
          <a:xfrm>
            <a:off x="4110525" y="1668725"/>
            <a:ext cx="4971600" cy="1930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1400"/>
              </a:spcAft>
              <a:buNone/>
            </a:pPr>
            <a:r>
              <a:rPr b="1" lang="es" sz="4200">
                <a:solidFill>
                  <a:srgbClr val="222529"/>
                </a:solidFill>
                <a:latin typeface="Montserrat"/>
                <a:ea typeface="Montserrat"/>
                <a:cs typeface="Montserrat"/>
                <a:sym typeface="Montserrat"/>
              </a:rPr>
              <a:t>Practica para tu </a:t>
            </a:r>
            <a:r>
              <a:rPr b="1" lang="es" sz="4200">
                <a:solidFill>
                  <a:srgbClr val="FF9900"/>
                </a:solidFill>
                <a:latin typeface="Montserrat"/>
                <a:ea typeface="Montserrat"/>
                <a:cs typeface="Montserrat"/>
                <a:sym typeface="Montserrat"/>
              </a:rPr>
              <a:t>Demo Day</a:t>
            </a:r>
            <a:endParaRPr b="1" sz="4200">
              <a:solidFill>
                <a:srgbClr val="FF9900"/>
              </a:solidFill>
              <a:latin typeface="Montserrat"/>
              <a:ea typeface="Montserrat"/>
              <a:cs typeface="Montserrat"/>
              <a:sym typeface="Montserrat"/>
            </a:endParaRPr>
          </a:p>
        </p:txBody>
      </p:sp>
      <p:pic>
        <p:nvPicPr>
          <p:cNvPr descr="Imagen" id="142" name="Google Shape;142;p23"/>
          <p:cNvPicPr preferRelativeResize="0"/>
          <p:nvPr/>
        </p:nvPicPr>
        <p:blipFill rotWithShape="1">
          <a:blip r:embed="rId5">
            <a:alphaModFix/>
          </a:blip>
          <a:srcRect b="0" l="0" r="0" t="0"/>
          <a:stretch/>
        </p:blipFill>
        <p:spPr>
          <a:xfrm>
            <a:off x="257403" y="4813300"/>
            <a:ext cx="8629193" cy="38100"/>
          </a:xfrm>
          <a:prstGeom prst="rect">
            <a:avLst/>
          </a:prstGeom>
          <a:noFill/>
          <a:ln>
            <a:noFill/>
          </a:ln>
        </p:spPr>
      </p:pic>
      <p:sp>
        <p:nvSpPr>
          <p:cNvPr id="143" name="Google Shape;143;p23"/>
          <p:cNvSpPr txBox="1"/>
          <p:nvPr/>
        </p:nvSpPr>
        <p:spPr>
          <a:xfrm>
            <a:off x="257400" y="4876625"/>
            <a:ext cx="427200" cy="95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500"/>
              <a:buFont typeface="Montserrat"/>
              <a:buNone/>
            </a:pPr>
            <a:r>
              <a:rPr b="1" i="0" lang="es" sz="500" u="none" cap="none" strike="noStrike">
                <a:solidFill>
                  <a:srgbClr val="D2D7DB"/>
                </a:solidFill>
                <a:latin typeface="Montserrat"/>
                <a:ea typeface="Montserrat"/>
                <a:cs typeface="Montserrat"/>
                <a:sym typeface="Montserrat"/>
              </a:rPr>
              <a:t>BEDU</a:t>
            </a:r>
            <a:endParaRPr b="0" i="0" sz="1100" u="none" cap="none" strike="noStrike">
              <a:solidFill>
                <a:srgbClr val="000000"/>
              </a:solidFill>
              <a:latin typeface="Arial"/>
              <a:ea typeface="Arial"/>
              <a:cs typeface="Arial"/>
              <a:sym typeface="Arial"/>
            </a:endParaRPr>
          </a:p>
        </p:txBody>
      </p:sp>
      <p:pic>
        <p:nvPicPr>
          <p:cNvPr id="144" name="Google Shape;144;p23"/>
          <p:cNvPicPr preferRelativeResize="0"/>
          <p:nvPr/>
        </p:nvPicPr>
        <p:blipFill rotWithShape="1">
          <a:blip r:embed="rId6">
            <a:alphaModFix/>
          </a:blip>
          <a:srcRect b="0" l="0" r="0" t="0"/>
          <a:stretch/>
        </p:blipFill>
        <p:spPr>
          <a:xfrm>
            <a:off x="937883" y="1507255"/>
            <a:ext cx="2042874" cy="2042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2227"/>
        </a:solidFill>
      </p:bgPr>
    </p:bg>
    <p:spTree>
      <p:nvGrpSpPr>
        <p:cNvPr id="148" name="Shape 148"/>
        <p:cNvGrpSpPr/>
        <p:nvPr/>
      </p:nvGrpSpPr>
      <p:grpSpPr>
        <a:xfrm>
          <a:off x="0" y="0"/>
          <a:ext cx="0" cy="0"/>
          <a:chOff x="0" y="0"/>
          <a:chExt cx="0" cy="0"/>
        </a:xfrm>
      </p:grpSpPr>
      <p:pic>
        <p:nvPicPr>
          <p:cNvPr descr="Imagen" id="149" name="Google Shape;149;p24"/>
          <p:cNvPicPr preferRelativeResize="0"/>
          <p:nvPr/>
        </p:nvPicPr>
        <p:blipFill rotWithShape="1">
          <a:blip r:embed="rId3">
            <a:alphaModFix/>
          </a:blip>
          <a:srcRect b="90327" l="0" r="95142" t="0"/>
          <a:stretch/>
        </p:blipFill>
        <p:spPr>
          <a:xfrm flipH="1">
            <a:off x="257407" y="270075"/>
            <a:ext cx="303167" cy="309289"/>
          </a:xfrm>
          <a:prstGeom prst="rect">
            <a:avLst/>
          </a:prstGeom>
          <a:noFill/>
          <a:ln>
            <a:noFill/>
          </a:ln>
        </p:spPr>
      </p:pic>
      <p:pic>
        <p:nvPicPr>
          <p:cNvPr descr="Imagen" id="150" name="Google Shape;150;p24"/>
          <p:cNvPicPr preferRelativeResize="0"/>
          <p:nvPr/>
        </p:nvPicPr>
        <p:blipFill rotWithShape="1">
          <a:blip r:embed="rId3">
            <a:alphaModFix/>
          </a:blip>
          <a:srcRect b="90327" l="0" r="95142" t="0"/>
          <a:stretch/>
        </p:blipFill>
        <p:spPr>
          <a:xfrm flipH="1">
            <a:off x="8583438" y="4389713"/>
            <a:ext cx="303167" cy="309289"/>
          </a:xfrm>
          <a:prstGeom prst="rect">
            <a:avLst/>
          </a:prstGeom>
          <a:noFill/>
          <a:ln>
            <a:noFill/>
          </a:ln>
        </p:spPr>
      </p:pic>
      <p:pic>
        <p:nvPicPr>
          <p:cNvPr descr="Imagen" id="151" name="Google Shape;151;p24"/>
          <p:cNvPicPr preferRelativeResize="0"/>
          <p:nvPr/>
        </p:nvPicPr>
        <p:blipFill rotWithShape="1">
          <a:blip r:embed="rId4">
            <a:alphaModFix/>
          </a:blip>
          <a:srcRect b="0" l="0" r="0" t="0"/>
          <a:stretch/>
        </p:blipFill>
        <p:spPr>
          <a:xfrm>
            <a:off x="257403" y="4813300"/>
            <a:ext cx="8629193" cy="38100"/>
          </a:xfrm>
          <a:prstGeom prst="rect">
            <a:avLst/>
          </a:prstGeom>
          <a:noFill/>
          <a:ln>
            <a:noFill/>
          </a:ln>
        </p:spPr>
      </p:pic>
      <p:sp>
        <p:nvSpPr>
          <p:cNvPr id="152" name="Google Shape;152;p24"/>
          <p:cNvSpPr txBox="1"/>
          <p:nvPr/>
        </p:nvSpPr>
        <p:spPr>
          <a:xfrm>
            <a:off x="257400" y="4876625"/>
            <a:ext cx="303300" cy="9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500"/>
              <a:buFont typeface="Montserrat"/>
              <a:buNone/>
            </a:pPr>
            <a:r>
              <a:rPr b="1" i="0" lang="es" sz="500" u="none" cap="none" strike="noStrike">
                <a:solidFill>
                  <a:srgbClr val="D2D7DB"/>
                </a:solidFill>
                <a:latin typeface="Montserrat"/>
                <a:ea typeface="Montserrat"/>
                <a:cs typeface="Montserrat"/>
                <a:sym typeface="Montserrat"/>
              </a:rPr>
              <a:t>BEDU</a:t>
            </a:r>
            <a:endParaRPr b="0" i="0" sz="1100" u="none" cap="none" strike="noStrike">
              <a:solidFill>
                <a:srgbClr val="000000"/>
              </a:solidFill>
              <a:latin typeface="Arial"/>
              <a:ea typeface="Arial"/>
              <a:cs typeface="Arial"/>
              <a:sym typeface="Arial"/>
            </a:endParaRPr>
          </a:p>
        </p:txBody>
      </p:sp>
      <p:graphicFrame>
        <p:nvGraphicFramePr>
          <p:cNvPr id="153" name="Google Shape;153;p24"/>
          <p:cNvGraphicFramePr/>
          <p:nvPr/>
        </p:nvGraphicFramePr>
        <p:xfrm>
          <a:off x="152400" y="152400"/>
          <a:ext cx="3000000" cy="3000000"/>
        </p:xfrm>
        <a:graphic>
          <a:graphicData uri="http://schemas.openxmlformats.org/drawingml/2006/table">
            <a:tbl>
              <a:tblPr>
                <a:noFill/>
                <a:tableStyleId>{07376D54-A328-48BB-BCAB-28D37BE8FD63}</a:tableStyleId>
              </a:tblPr>
              <a:tblGrid>
                <a:gridCol w="3638100"/>
                <a:gridCol w="1365125"/>
              </a:tblGrid>
              <a:tr h="2253550">
                <a:tc gridSpan="2">
                  <a:txBody>
                    <a:bodyPr/>
                    <a:lstStyle/>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tc>
                <a:tc hMerge="1"/>
              </a:tr>
            </a:tbl>
          </a:graphicData>
        </a:graphic>
      </p:graphicFrame>
      <p:sp>
        <p:nvSpPr>
          <p:cNvPr id="154" name="Google Shape;154;p24"/>
          <p:cNvSpPr txBox="1"/>
          <p:nvPr/>
        </p:nvSpPr>
        <p:spPr>
          <a:xfrm>
            <a:off x="743675" y="198075"/>
            <a:ext cx="8298300" cy="443100"/>
          </a:xfrm>
          <a:prstGeom prst="rect">
            <a:avLst/>
          </a:prstGeom>
          <a:noFill/>
          <a:ln>
            <a:noFill/>
          </a:ln>
        </p:spPr>
        <p:txBody>
          <a:bodyPr anchorCtr="0" anchor="t" bIns="34250" lIns="34250" spcFirstLastPara="1" rIns="34250" wrap="square" tIns="34250">
            <a:spAutoFit/>
          </a:bodyPr>
          <a:lstStyle/>
          <a:p>
            <a:pPr indent="0" lvl="0" marL="0" marR="0" rtl="0" algn="l">
              <a:lnSpc>
                <a:spcPct val="90000"/>
              </a:lnSpc>
              <a:spcBef>
                <a:spcPts val="0"/>
              </a:spcBef>
              <a:spcAft>
                <a:spcPts val="0"/>
              </a:spcAft>
              <a:buClr>
                <a:srgbClr val="182227"/>
              </a:buClr>
              <a:buSzPts val="3900"/>
              <a:buFont typeface="Montserrat ExtraBold"/>
              <a:buNone/>
            </a:pPr>
            <a:r>
              <a:rPr b="1" lang="es" sz="2700">
                <a:solidFill>
                  <a:schemeClr val="lt1"/>
                </a:solidFill>
                <a:latin typeface="Montserrat ExtraBold"/>
                <a:ea typeface="Montserrat ExtraBold"/>
                <a:cs typeface="Montserrat ExtraBold"/>
                <a:sym typeface="Montserrat ExtraBold"/>
              </a:rPr>
              <a:t>Haz la prueba</a:t>
            </a:r>
            <a:endParaRPr b="0" i="1" sz="2400" u="none" cap="none" strike="noStrike">
              <a:solidFill>
                <a:schemeClr val="lt1"/>
              </a:solidFill>
              <a:latin typeface="Arial"/>
              <a:ea typeface="Arial"/>
              <a:cs typeface="Arial"/>
              <a:sym typeface="Arial"/>
            </a:endParaRPr>
          </a:p>
        </p:txBody>
      </p:sp>
      <p:sp>
        <p:nvSpPr>
          <p:cNvPr id="155" name="Google Shape;155;p24"/>
          <p:cNvSpPr txBox="1"/>
          <p:nvPr/>
        </p:nvSpPr>
        <p:spPr>
          <a:xfrm>
            <a:off x="353850" y="916500"/>
            <a:ext cx="6182100" cy="1662300"/>
          </a:xfrm>
          <a:prstGeom prst="rect">
            <a:avLst/>
          </a:prstGeom>
          <a:noFill/>
          <a:ln>
            <a:noFill/>
          </a:ln>
        </p:spPr>
        <p:txBody>
          <a:bodyPr anchorCtr="0" anchor="t" bIns="91425" lIns="91425" spcFirstLastPara="1" rIns="91425" wrap="square" tIns="91425">
            <a:spAutoFit/>
          </a:bodyPr>
          <a:lstStyle/>
          <a:p>
            <a:pPr indent="-317500" lvl="0" marL="457200" marR="38100" rtl="0" algn="l">
              <a:lnSpc>
                <a:spcPct val="128571"/>
              </a:lnSpc>
              <a:spcBef>
                <a:spcPts val="0"/>
              </a:spcBef>
              <a:spcAft>
                <a:spcPts val="0"/>
              </a:spcAft>
              <a:buClr>
                <a:schemeClr val="lt1"/>
              </a:buClr>
              <a:buSzPts val="1400"/>
              <a:buFont typeface="Montserrat"/>
              <a:buAutoNum type="arabicPeriod"/>
            </a:pPr>
            <a:r>
              <a:rPr lang="es">
                <a:solidFill>
                  <a:schemeClr val="lt1"/>
                </a:solidFill>
                <a:latin typeface="Montserrat"/>
                <a:ea typeface="Montserrat"/>
                <a:cs typeface="Montserrat"/>
                <a:sym typeface="Montserrat"/>
              </a:rPr>
              <a:t>Dentro de una reunión, </a:t>
            </a:r>
            <a:r>
              <a:rPr lang="es">
                <a:solidFill>
                  <a:schemeClr val="lt1"/>
                </a:solidFill>
                <a:latin typeface="Montserrat"/>
                <a:ea typeface="Montserrat"/>
                <a:cs typeface="Montserrat"/>
                <a:sym typeface="Montserrat"/>
              </a:rPr>
              <a:t>dirígete</a:t>
            </a:r>
            <a:r>
              <a:rPr lang="es">
                <a:solidFill>
                  <a:schemeClr val="lt1"/>
                </a:solidFill>
                <a:latin typeface="Montserrat"/>
                <a:ea typeface="Montserrat"/>
                <a:cs typeface="Montserrat"/>
                <a:sym typeface="Montserrat"/>
              </a:rPr>
              <a:t> a la sección de “</a:t>
            </a:r>
            <a:r>
              <a:rPr b="1" lang="es">
                <a:solidFill>
                  <a:schemeClr val="lt1"/>
                </a:solidFill>
                <a:latin typeface="Montserrat"/>
                <a:ea typeface="Montserrat"/>
                <a:cs typeface="Montserrat"/>
                <a:sym typeface="Montserrat"/>
              </a:rPr>
              <a:t>Aplicaciones”</a:t>
            </a:r>
            <a:r>
              <a:rPr lang="es">
                <a:solidFill>
                  <a:schemeClr val="lt1"/>
                </a:solidFill>
                <a:latin typeface="Montserrat"/>
                <a:ea typeface="Montserrat"/>
                <a:cs typeface="Montserrat"/>
                <a:sym typeface="Montserrat"/>
              </a:rPr>
              <a:t> en la barra inferior de la pantalla.</a:t>
            </a:r>
            <a:endParaRPr>
              <a:solidFill>
                <a:schemeClr val="lt1"/>
              </a:solidFill>
              <a:latin typeface="Montserrat"/>
              <a:ea typeface="Montserrat"/>
              <a:cs typeface="Montserrat"/>
              <a:sym typeface="Montserrat"/>
            </a:endParaRPr>
          </a:p>
          <a:p>
            <a:pPr indent="-317500" lvl="0" marL="457200" marR="38100" rtl="0" algn="l">
              <a:lnSpc>
                <a:spcPct val="128571"/>
              </a:lnSpc>
              <a:spcBef>
                <a:spcPts val="0"/>
              </a:spcBef>
              <a:spcAft>
                <a:spcPts val="0"/>
              </a:spcAft>
              <a:buClr>
                <a:schemeClr val="lt1"/>
              </a:buClr>
              <a:buSzPts val="1400"/>
              <a:buFont typeface="Montserrat"/>
              <a:buAutoNum type="arabicPeriod"/>
            </a:pPr>
            <a:r>
              <a:rPr b="1" lang="es">
                <a:solidFill>
                  <a:schemeClr val="lt1"/>
                </a:solidFill>
                <a:latin typeface="Montserrat"/>
                <a:ea typeface="Montserrat"/>
                <a:cs typeface="Montserrat"/>
                <a:sym typeface="Montserrat"/>
              </a:rPr>
              <a:t>Selecciona el timer</a:t>
            </a:r>
            <a:r>
              <a:rPr lang="es">
                <a:solidFill>
                  <a:schemeClr val="lt1"/>
                </a:solidFill>
                <a:latin typeface="Montserrat"/>
                <a:ea typeface="Montserrat"/>
                <a:cs typeface="Montserrat"/>
                <a:sym typeface="Montserrat"/>
              </a:rPr>
              <a:t> y </a:t>
            </a:r>
            <a:r>
              <a:rPr lang="es">
                <a:solidFill>
                  <a:schemeClr val="lt1"/>
                </a:solidFill>
                <a:latin typeface="Montserrat"/>
                <a:ea typeface="Montserrat"/>
                <a:cs typeface="Montserrat"/>
                <a:sym typeface="Montserrat"/>
              </a:rPr>
              <a:t>configura</a:t>
            </a:r>
            <a:r>
              <a:rPr lang="es">
                <a:solidFill>
                  <a:schemeClr val="lt1"/>
                </a:solidFill>
                <a:latin typeface="Montserrat"/>
                <a:ea typeface="Montserrat"/>
                <a:cs typeface="Montserrat"/>
                <a:sym typeface="Montserrat"/>
              </a:rPr>
              <a:t> el tiempo en 5 min.</a:t>
            </a:r>
            <a:endParaRPr b="1" i="1">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p:txBody>
      </p:sp>
      <p:pic>
        <p:nvPicPr>
          <p:cNvPr id="156" name="Google Shape;156;p24"/>
          <p:cNvPicPr preferRelativeResize="0"/>
          <p:nvPr/>
        </p:nvPicPr>
        <p:blipFill rotWithShape="1">
          <a:blip r:embed="rId5">
            <a:alphaModFix/>
          </a:blip>
          <a:srcRect b="24556" l="0" r="0" t="0"/>
          <a:stretch/>
        </p:blipFill>
        <p:spPr>
          <a:xfrm>
            <a:off x="6387425" y="784462"/>
            <a:ext cx="1993250" cy="3358225"/>
          </a:xfrm>
          <a:prstGeom prst="rect">
            <a:avLst/>
          </a:prstGeom>
          <a:noFill/>
          <a:ln>
            <a:noFill/>
          </a:ln>
        </p:spPr>
      </p:pic>
      <p:pic>
        <p:nvPicPr>
          <p:cNvPr id="157" name="Google Shape;157;p24"/>
          <p:cNvPicPr preferRelativeResize="0"/>
          <p:nvPr/>
        </p:nvPicPr>
        <p:blipFill>
          <a:blip r:embed="rId6">
            <a:alphaModFix/>
          </a:blip>
          <a:stretch>
            <a:fillRect/>
          </a:stretch>
        </p:blipFill>
        <p:spPr>
          <a:xfrm>
            <a:off x="1027900" y="1994500"/>
            <a:ext cx="4970300" cy="2557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82227"/>
        </a:solidFill>
      </p:bgPr>
    </p:bg>
    <p:spTree>
      <p:nvGrpSpPr>
        <p:cNvPr id="161" name="Shape 161"/>
        <p:cNvGrpSpPr/>
        <p:nvPr/>
      </p:nvGrpSpPr>
      <p:grpSpPr>
        <a:xfrm>
          <a:off x="0" y="0"/>
          <a:ext cx="0" cy="0"/>
          <a:chOff x="0" y="0"/>
          <a:chExt cx="0" cy="0"/>
        </a:xfrm>
      </p:grpSpPr>
      <p:pic>
        <p:nvPicPr>
          <p:cNvPr descr="Imagen" id="162" name="Google Shape;162;p25"/>
          <p:cNvPicPr preferRelativeResize="0"/>
          <p:nvPr/>
        </p:nvPicPr>
        <p:blipFill rotWithShape="1">
          <a:blip r:embed="rId3">
            <a:alphaModFix/>
          </a:blip>
          <a:srcRect b="90327" l="0" r="95142" t="0"/>
          <a:stretch/>
        </p:blipFill>
        <p:spPr>
          <a:xfrm flipH="1">
            <a:off x="257407" y="270075"/>
            <a:ext cx="303167" cy="309289"/>
          </a:xfrm>
          <a:prstGeom prst="rect">
            <a:avLst/>
          </a:prstGeom>
          <a:noFill/>
          <a:ln>
            <a:noFill/>
          </a:ln>
        </p:spPr>
      </p:pic>
      <p:pic>
        <p:nvPicPr>
          <p:cNvPr descr="Imagen" id="163" name="Google Shape;163;p25"/>
          <p:cNvPicPr preferRelativeResize="0"/>
          <p:nvPr/>
        </p:nvPicPr>
        <p:blipFill rotWithShape="1">
          <a:blip r:embed="rId3">
            <a:alphaModFix/>
          </a:blip>
          <a:srcRect b="90327" l="0" r="95142" t="0"/>
          <a:stretch/>
        </p:blipFill>
        <p:spPr>
          <a:xfrm flipH="1">
            <a:off x="8583438" y="4389713"/>
            <a:ext cx="303167" cy="309289"/>
          </a:xfrm>
          <a:prstGeom prst="rect">
            <a:avLst/>
          </a:prstGeom>
          <a:noFill/>
          <a:ln>
            <a:noFill/>
          </a:ln>
        </p:spPr>
      </p:pic>
      <p:pic>
        <p:nvPicPr>
          <p:cNvPr descr="Imagen" id="164" name="Google Shape;164;p25"/>
          <p:cNvPicPr preferRelativeResize="0"/>
          <p:nvPr/>
        </p:nvPicPr>
        <p:blipFill rotWithShape="1">
          <a:blip r:embed="rId4">
            <a:alphaModFix/>
          </a:blip>
          <a:srcRect b="0" l="0" r="0" t="0"/>
          <a:stretch/>
        </p:blipFill>
        <p:spPr>
          <a:xfrm>
            <a:off x="257403" y="4813300"/>
            <a:ext cx="8629193" cy="38100"/>
          </a:xfrm>
          <a:prstGeom prst="rect">
            <a:avLst/>
          </a:prstGeom>
          <a:noFill/>
          <a:ln>
            <a:noFill/>
          </a:ln>
        </p:spPr>
      </p:pic>
      <p:sp>
        <p:nvSpPr>
          <p:cNvPr id="165" name="Google Shape;165;p25"/>
          <p:cNvSpPr txBox="1"/>
          <p:nvPr/>
        </p:nvSpPr>
        <p:spPr>
          <a:xfrm>
            <a:off x="257400" y="4876625"/>
            <a:ext cx="303300" cy="9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500"/>
              <a:buFont typeface="Montserrat"/>
              <a:buNone/>
            </a:pPr>
            <a:r>
              <a:rPr b="1" i="0" lang="es" sz="500" u="none" cap="none" strike="noStrike">
                <a:solidFill>
                  <a:srgbClr val="D2D7DB"/>
                </a:solidFill>
                <a:latin typeface="Montserrat"/>
                <a:ea typeface="Montserrat"/>
                <a:cs typeface="Montserrat"/>
                <a:sym typeface="Montserrat"/>
              </a:rPr>
              <a:t>BEDU</a:t>
            </a:r>
            <a:endParaRPr b="0" i="0" sz="1100" u="none" cap="none" strike="noStrike">
              <a:solidFill>
                <a:srgbClr val="000000"/>
              </a:solidFill>
              <a:latin typeface="Arial"/>
              <a:ea typeface="Arial"/>
              <a:cs typeface="Arial"/>
              <a:sym typeface="Arial"/>
            </a:endParaRPr>
          </a:p>
        </p:txBody>
      </p:sp>
      <p:graphicFrame>
        <p:nvGraphicFramePr>
          <p:cNvPr id="166" name="Google Shape;166;p25"/>
          <p:cNvGraphicFramePr/>
          <p:nvPr/>
        </p:nvGraphicFramePr>
        <p:xfrm>
          <a:off x="152400" y="152400"/>
          <a:ext cx="3000000" cy="3000000"/>
        </p:xfrm>
        <a:graphic>
          <a:graphicData uri="http://schemas.openxmlformats.org/drawingml/2006/table">
            <a:tbl>
              <a:tblPr>
                <a:noFill/>
                <a:tableStyleId>{07376D54-A328-48BB-BCAB-28D37BE8FD63}</a:tableStyleId>
              </a:tblPr>
              <a:tblGrid>
                <a:gridCol w="3638100"/>
                <a:gridCol w="1365125"/>
              </a:tblGrid>
              <a:tr h="2253550">
                <a:tc gridSpan="2">
                  <a:txBody>
                    <a:bodyPr/>
                    <a:lstStyle/>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tc>
                <a:tc hMerge="1"/>
              </a:tr>
            </a:tbl>
          </a:graphicData>
        </a:graphic>
      </p:graphicFrame>
      <p:sp>
        <p:nvSpPr>
          <p:cNvPr id="167" name="Google Shape;167;p25"/>
          <p:cNvSpPr txBox="1"/>
          <p:nvPr/>
        </p:nvSpPr>
        <p:spPr>
          <a:xfrm>
            <a:off x="743675" y="198075"/>
            <a:ext cx="5515200" cy="443100"/>
          </a:xfrm>
          <a:prstGeom prst="rect">
            <a:avLst/>
          </a:prstGeom>
          <a:noFill/>
          <a:ln>
            <a:noFill/>
          </a:ln>
        </p:spPr>
        <p:txBody>
          <a:bodyPr anchorCtr="0" anchor="t" bIns="34250" lIns="34250" spcFirstLastPara="1" rIns="34250" wrap="square" tIns="34250">
            <a:spAutoFit/>
          </a:bodyPr>
          <a:lstStyle/>
          <a:p>
            <a:pPr indent="0" lvl="0" marL="0" marR="0" rtl="0" algn="l">
              <a:lnSpc>
                <a:spcPct val="90000"/>
              </a:lnSpc>
              <a:spcBef>
                <a:spcPts val="0"/>
              </a:spcBef>
              <a:spcAft>
                <a:spcPts val="0"/>
              </a:spcAft>
              <a:buClr>
                <a:srgbClr val="182227"/>
              </a:buClr>
              <a:buSzPts val="3900"/>
              <a:buFont typeface="Montserrat ExtraBold"/>
              <a:buNone/>
            </a:pPr>
            <a:r>
              <a:rPr b="1" lang="es" sz="2700">
                <a:solidFill>
                  <a:schemeClr val="lt1"/>
                </a:solidFill>
                <a:latin typeface="Montserrat ExtraBold"/>
                <a:ea typeface="Montserrat ExtraBold"/>
                <a:cs typeface="Montserrat ExtraBold"/>
                <a:sym typeface="Montserrat ExtraBold"/>
              </a:rPr>
              <a:t>Comparte tu presentación. </a:t>
            </a:r>
            <a:endParaRPr b="0" i="1" sz="2400" u="none" cap="none" strike="noStrike">
              <a:solidFill>
                <a:schemeClr val="lt1"/>
              </a:solidFill>
              <a:latin typeface="Arial"/>
              <a:ea typeface="Arial"/>
              <a:cs typeface="Arial"/>
              <a:sym typeface="Arial"/>
            </a:endParaRPr>
          </a:p>
        </p:txBody>
      </p:sp>
      <p:sp>
        <p:nvSpPr>
          <p:cNvPr id="168" name="Google Shape;168;p25"/>
          <p:cNvSpPr txBox="1"/>
          <p:nvPr/>
        </p:nvSpPr>
        <p:spPr>
          <a:xfrm>
            <a:off x="344875" y="1027888"/>
            <a:ext cx="3828900" cy="3447900"/>
          </a:xfrm>
          <a:prstGeom prst="rect">
            <a:avLst/>
          </a:prstGeom>
          <a:noFill/>
          <a:ln>
            <a:noFill/>
          </a:ln>
        </p:spPr>
        <p:txBody>
          <a:bodyPr anchorCtr="0" anchor="t" bIns="91425" lIns="91425" spcFirstLastPara="1" rIns="91425" wrap="square" tIns="91425">
            <a:spAutoFit/>
          </a:bodyPr>
          <a:lstStyle/>
          <a:p>
            <a:pPr indent="0" lvl="0" marL="0" marR="38100" rtl="0" algn="l">
              <a:lnSpc>
                <a:spcPct val="128571"/>
              </a:lnSpc>
              <a:spcBef>
                <a:spcPts val="0"/>
              </a:spcBef>
              <a:spcAft>
                <a:spcPts val="0"/>
              </a:spcAft>
              <a:buNone/>
            </a:pPr>
            <a:r>
              <a:rPr lang="es">
                <a:solidFill>
                  <a:schemeClr val="lt1"/>
                </a:solidFill>
                <a:latin typeface="Montserrat"/>
                <a:ea typeface="Montserrat"/>
                <a:cs typeface="Montserrat"/>
                <a:sym typeface="Montserrat"/>
              </a:rPr>
              <a:t>1.- En tu archivo, da clic en </a:t>
            </a:r>
            <a:r>
              <a:rPr b="1" i="1" lang="es">
                <a:solidFill>
                  <a:schemeClr val="lt1"/>
                </a:solidFill>
                <a:latin typeface="Montserrat"/>
                <a:ea typeface="Montserrat"/>
                <a:cs typeface="Montserrat"/>
                <a:sym typeface="Montserrat"/>
              </a:rPr>
              <a:t>“</a:t>
            </a:r>
            <a:r>
              <a:rPr b="1" i="1" lang="es">
                <a:solidFill>
                  <a:schemeClr val="lt1"/>
                </a:solidFill>
                <a:latin typeface="Montserrat"/>
                <a:ea typeface="Montserrat"/>
                <a:cs typeface="Montserrat"/>
                <a:sym typeface="Montserrat"/>
              </a:rPr>
              <a:t>Presentación</a:t>
            </a:r>
            <a:r>
              <a:rPr b="1" i="1" lang="es">
                <a:solidFill>
                  <a:schemeClr val="lt1"/>
                </a:solidFill>
                <a:latin typeface="Montserrat"/>
                <a:ea typeface="Montserrat"/>
                <a:cs typeface="Montserrat"/>
                <a:sym typeface="Montserrat"/>
              </a:rPr>
              <a:t> de </a:t>
            </a:r>
            <a:r>
              <a:rPr b="1" i="1" lang="es">
                <a:solidFill>
                  <a:schemeClr val="lt1"/>
                </a:solidFill>
                <a:latin typeface="Montserrat"/>
                <a:ea typeface="Montserrat"/>
                <a:cs typeface="Montserrat"/>
                <a:sym typeface="Montserrat"/>
              </a:rPr>
              <a:t>Diapositivas</a:t>
            </a:r>
            <a:r>
              <a:rPr b="1" i="1" lang="es">
                <a:solidFill>
                  <a:schemeClr val="lt1"/>
                </a:solidFill>
                <a:latin typeface="Montserrat"/>
                <a:ea typeface="Montserrat"/>
                <a:cs typeface="Montserrat"/>
                <a:sym typeface="Montserrat"/>
              </a:rPr>
              <a:t>”</a:t>
            </a:r>
            <a:r>
              <a:rPr lang="es">
                <a:solidFill>
                  <a:schemeClr val="lt1"/>
                </a:solidFill>
                <a:latin typeface="Montserrat"/>
                <a:ea typeface="Montserrat"/>
                <a:cs typeface="Montserrat"/>
                <a:sym typeface="Montserrat"/>
              </a:rPr>
              <a:t> para que se comparta tu pantalla completa.</a:t>
            </a:r>
            <a:br>
              <a:rPr lang="es">
                <a:solidFill>
                  <a:schemeClr val="lt1"/>
                </a:solidFill>
                <a:latin typeface="Montserrat"/>
                <a:ea typeface="Montserrat"/>
                <a:cs typeface="Montserrat"/>
                <a:sym typeface="Montserrat"/>
              </a:rPr>
            </a:br>
            <a:br>
              <a:rPr lang="es">
                <a:solidFill>
                  <a:schemeClr val="lt1"/>
                </a:solidFill>
                <a:latin typeface="Montserrat"/>
                <a:ea typeface="Montserrat"/>
                <a:cs typeface="Montserrat"/>
                <a:sym typeface="Montserrat"/>
              </a:rPr>
            </a:br>
            <a:r>
              <a:rPr lang="es">
                <a:solidFill>
                  <a:schemeClr val="lt1"/>
                </a:solidFill>
                <a:latin typeface="Montserrat"/>
                <a:ea typeface="Montserrat"/>
                <a:cs typeface="Montserrat"/>
                <a:sym typeface="Montserrat"/>
              </a:rPr>
              <a:t>2.- </a:t>
            </a:r>
            <a:r>
              <a:rPr b="1" lang="es">
                <a:solidFill>
                  <a:schemeClr val="lt1"/>
                </a:solidFill>
                <a:latin typeface="Montserrat"/>
                <a:ea typeface="Montserrat"/>
                <a:cs typeface="Montserrat"/>
                <a:sym typeface="Montserrat"/>
              </a:rPr>
              <a:t>Da clic en </a:t>
            </a:r>
            <a:r>
              <a:rPr b="1" lang="es">
                <a:solidFill>
                  <a:schemeClr val="lt1"/>
                </a:solidFill>
                <a:latin typeface="Montserrat"/>
                <a:ea typeface="Montserrat"/>
                <a:cs typeface="Montserrat"/>
                <a:sym typeface="Montserrat"/>
              </a:rPr>
              <a:t>Start</a:t>
            </a:r>
            <a:r>
              <a:rPr lang="es">
                <a:solidFill>
                  <a:schemeClr val="lt1"/>
                </a:solidFill>
                <a:latin typeface="Montserrat"/>
                <a:ea typeface="Montserrat"/>
                <a:cs typeface="Montserrat"/>
                <a:sym typeface="Montserrat"/>
              </a:rPr>
              <a:t>, para que inicie la cuenta regresiva.</a:t>
            </a:r>
            <a:br>
              <a:rPr lang="es">
                <a:solidFill>
                  <a:schemeClr val="lt1"/>
                </a:solidFill>
                <a:latin typeface="Montserrat"/>
                <a:ea typeface="Montserrat"/>
                <a:cs typeface="Montserrat"/>
                <a:sym typeface="Montserrat"/>
              </a:rPr>
            </a:br>
            <a:br>
              <a:rPr lang="es">
                <a:solidFill>
                  <a:schemeClr val="lt1"/>
                </a:solidFill>
                <a:latin typeface="Montserrat"/>
                <a:ea typeface="Montserrat"/>
                <a:cs typeface="Montserrat"/>
                <a:sym typeface="Montserrat"/>
              </a:rPr>
            </a:br>
            <a:r>
              <a:rPr b="1" lang="es">
                <a:solidFill>
                  <a:schemeClr val="lt1"/>
                </a:solidFill>
                <a:latin typeface="Montserrat"/>
                <a:ea typeface="Montserrat"/>
                <a:cs typeface="Montserrat"/>
                <a:sym typeface="Montserrat"/>
              </a:rPr>
              <a:t>¡No te preocupes! </a:t>
            </a:r>
            <a:r>
              <a:rPr lang="es">
                <a:solidFill>
                  <a:schemeClr val="lt1"/>
                </a:solidFill>
                <a:latin typeface="Montserrat"/>
                <a:ea typeface="Montserrat"/>
                <a:cs typeface="Montserrat"/>
                <a:sym typeface="Montserrat"/>
              </a:rPr>
              <a:t>La audiencia </a:t>
            </a:r>
            <a:r>
              <a:rPr lang="es">
                <a:solidFill>
                  <a:schemeClr val="lt1"/>
                </a:solidFill>
                <a:latin typeface="Montserrat"/>
                <a:ea typeface="Montserrat"/>
                <a:cs typeface="Montserrat"/>
                <a:sym typeface="Montserrat"/>
              </a:rPr>
              <a:t>verá</a:t>
            </a:r>
            <a:r>
              <a:rPr lang="es">
                <a:solidFill>
                  <a:schemeClr val="lt1"/>
                </a:solidFill>
                <a:latin typeface="Montserrat"/>
                <a:ea typeface="Montserrat"/>
                <a:cs typeface="Montserrat"/>
                <a:sym typeface="Montserrat"/>
              </a:rPr>
              <a:t> la presentación completa, </a:t>
            </a:r>
            <a:r>
              <a:rPr lang="es">
                <a:solidFill>
                  <a:schemeClr val="lt1"/>
                </a:solidFill>
                <a:latin typeface="Montserrat"/>
                <a:ea typeface="Montserrat"/>
                <a:cs typeface="Montserrat"/>
                <a:sym typeface="Montserrat"/>
              </a:rPr>
              <a:t>tú eres</a:t>
            </a:r>
            <a:r>
              <a:rPr lang="es">
                <a:solidFill>
                  <a:schemeClr val="lt1"/>
                </a:solidFill>
                <a:latin typeface="Montserrat"/>
                <a:ea typeface="Montserrat"/>
                <a:cs typeface="Montserrat"/>
                <a:sym typeface="Montserrat"/>
              </a:rPr>
              <a:t> el único que </a:t>
            </a:r>
            <a:r>
              <a:rPr lang="es">
                <a:solidFill>
                  <a:schemeClr val="lt1"/>
                </a:solidFill>
                <a:latin typeface="Montserrat"/>
                <a:ea typeface="Montserrat"/>
                <a:cs typeface="Montserrat"/>
                <a:sym typeface="Montserrat"/>
              </a:rPr>
              <a:t>podrá ver el cronómetro y</a:t>
            </a:r>
            <a:r>
              <a:rPr lang="es">
                <a:solidFill>
                  <a:schemeClr val="lt1"/>
                </a:solidFill>
                <a:latin typeface="Montserrat"/>
                <a:ea typeface="Montserrat"/>
                <a:cs typeface="Montserrat"/>
                <a:sym typeface="Montserrat"/>
              </a:rPr>
              <a:t> medir el tiempo de tu presentación.</a:t>
            </a:r>
            <a:endParaRPr>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a:solidFill>
                <a:schemeClr val="lt1"/>
              </a:solidFill>
              <a:latin typeface="Montserrat"/>
              <a:ea typeface="Montserrat"/>
              <a:cs typeface="Montserrat"/>
              <a:sym typeface="Montserrat"/>
            </a:endParaRPr>
          </a:p>
        </p:txBody>
      </p:sp>
      <p:pic>
        <p:nvPicPr>
          <p:cNvPr id="169" name="Google Shape;169;p25"/>
          <p:cNvPicPr preferRelativeResize="0"/>
          <p:nvPr/>
        </p:nvPicPr>
        <p:blipFill>
          <a:blip r:embed="rId5">
            <a:alphaModFix/>
          </a:blip>
          <a:stretch>
            <a:fillRect/>
          </a:stretch>
        </p:blipFill>
        <p:spPr>
          <a:xfrm>
            <a:off x="4113059" y="1209250"/>
            <a:ext cx="4931640" cy="26166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p:nvPr/>
        </p:nvSpPr>
        <p:spPr>
          <a:xfrm>
            <a:off x="-25" y="-1250"/>
            <a:ext cx="9144000" cy="5143500"/>
          </a:xfrm>
          <a:prstGeom prst="rect">
            <a:avLst/>
          </a:prstGeom>
          <a:solidFill>
            <a:srgbClr val="1822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6"/>
          <p:cNvSpPr txBox="1"/>
          <p:nvPr/>
        </p:nvSpPr>
        <p:spPr>
          <a:xfrm>
            <a:off x="790425" y="4143375"/>
            <a:ext cx="7606500" cy="51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es" sz="800">
                <a:solidFill>
                  <a:srgbClr val="FFFFFF"/>
                </a:solidFill>
                <a:latin typeface="Montserrat"/>
                <a:ea typeface="Montserrat"/>
                <a:cs typeface="Montserrat"/>
                <a:sym typeface="Montserrat"/>
              </a:rPr>
              <a:t>"Toda la información contenida en el presente documento es propiedad única, exclusiva y reservada de Exponential Education, S. de R.L. de C.V. y será considerada como Información Confidencial en términos de la legislación de Propiedad Industrial  aplicable. Derivado de lo anterior, cualquier revisión, retransmisión u otros usos distintos sin autorización expresa del remitente, se encuentra prohibida"</a:t>
            </a:r>
            <a:endParaRPr i="1" sz="800">
              <a:solidFill>
                <a:srgbClr val="FFFFFF"/>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rgbClr val="FFFFFF"/>
              </a:solidFill>
            </a:endParaRPr>
          </a:p>
        </p:txBody>
      </p:sp>
      <p:pic>
        <p:nvPicPr>
          <p:cNvPr descr="Imagen" id="176" name="Google Shape;176;p26"/>
          <p:cNvPicPr preferRelativeResize="0"/>
          <p:nvPr/>
        </p:nvPicPr>
        <p:blipFill rotWithShape="1">
          <a:blip r:embed="rId3">
            <a:alphaModFix/>
          </a:blip>
          <a:srcRect b="0" l="0" r="0" t="0"/>
          <a:stretch/>
        </p:blipFill>
        <p:spPr>
          <a:xfrm>
            <a:off x="257403" y="4813300"/>
            <a:ext cx="8629193" cy="38100"/>
          </a:xfrm>
          <a:prstGeom prst="rect">
            <a:avLst/>
          </a:prstGeom>
          <a:noFill/>
          <a:ln>
            <a:noFill/>
          </a:ln>
        </p:spPr>
      </p:pic>
      <p:sp>
        <p:nvSpPr>
          <p:cNvPr id="177" name="Google Shape;177;p26"/>
          <p:cNvSpPr txBox="1"/>
          <p:nvPr/>
        </p:nvSpPr>
        <p:spPr>
          <a:xfrm>
            <a:off x="257400" y="4876625"/>
            <a:ext cx="427200" cy="95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D2D7DB"/>
              </a:buClr>
              <a:buSzPts val="500"/>
              <a:buFont typeface="Montserrat"/>
              <a:buNone/>
            </a:pPr>
            <a:r>
              <a:rPr b="1" i="0" lang="es" sz="500" u="none" cap="none" strike="noStrike">
                <a:solidFill>
                  <a:srgbClr val="D2D7DB"/>
                </a:solidFill>
                <a:latin typeface="Montserrat"/>
                <a:ea typeface="Montserrat"/>
                <a:cs typeface="Montserrat"/>
                <a:sym typeface="Montserrat"/>
              </a:rPr>
              <a:t>BEDU</a:t>
            </a:r>
            <a:endParaRPr b="0" i="0" sz="1100" u="none" cap="none" strike="noStrike">
              <a:solidFill>
                <a:srgbClr val="000000"/>
              </a:solidFill>
              <a:latin typeface="Arial"/>
              <a:ea typeface="Arial"/>
              <a:cs typeface="Arial"/>
              <a:sym typeface="Arial"/>
            </a:endParaRPr>
          </a:p>
        </p:txBody>
      </p:sp>
      <p:pic>
        <p:nvPicPr>
          <p:cNvPr descr="Imagen" id="178" name="Google Shape;178;p26"/>
          <p:cNvPicPr preferRelativeResize="0"/>
          <p:nvPr/>
        </p:nvPicPr>
        <p:blipFill rotWithShape="1">
          <a:blip r:embed="rId4">
            <a:alphaModFix/>
          </a:blip>
          <a:srcRect b="0" l="0" r="0" t="0"/>
          <a:stretch/>
        </p:blipFill>
        <p:spPr>
          <a:xfrm>
            <a:off x="2368027" y="1985220"/>
            <a:ext cx="4407947" cy="11730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