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LA\Music\mobi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Remember the words used ????????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GLA\Music\THINKING 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76" y="4267200"/>
            <a:ext cx="3435246" cy="2590800"/>
          </a:xfrm>
          <a:prstGeom prst="rect">
            <a:avLst/>
          </a:prstGeom>
          <a:noFill/>
        </p:spPr>
      </p:pic>
      <p:pic>
        <p:nvPicPr>
          <p:cNvPr id="4099" name="Picture 3" descr="C:\Users\GLA\Music\THINK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238625"/>
            <a:ext cx="2590800" cy="2619375"/>
          </a:xfrm>
          <a:prstGeom prst="rect">
            <a:avLst/>
          </a:prstGeom>
          <a:noFill/>
        </p:spPr>
      </p:pic>
      <p:pic>
        <p:nvPicPr>
          <p:cNvPr id="4100" name="Picture 4" descr="C:\Users\GLA\Music\THINKING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267200"/>
            <a:ext cx="3124200" cy="2590800"/>
          </a:xfrm>
          <a:prstGeom prst="rect">
            <a:avLst/>
          </a:prstGeom>
          <a:noFill/>
        </p:spPr>
      </p:pic>
      <p:pic>
        <p:nvPicPr>
          <p:cNvPr id="4101" name="Picture 5" descr="C:\Users\GLA\Music\Q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1066800"/>
            <a:ext cx="320040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  <a:latin typeface="Algerian" pitchFamily="82" charset="0"/>
              </a:rPr>
              <a:t>ADJECTIVE</a:t>
            </a:r>
            <a:endParaRPr lang="en-US" sz="4800" b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the describing </a:t>
            </a:r>
            <a:r>
              <a:rPr lang="en-US" b="1" dirty="0" smtClean="0">
                <a:latin typeface="+mj-lt"/>
              </a:rPr>
              <a:t>words</a:t>
            </a:r>
          </a:p>
          <a:p>
            <a:pPr>
              <a:buNone/>
            </a:pPr>
            <a:endParaRPr lang="en-US" b="1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give more information and observation about a noun or a </a:t>
            </a:r>
            <a:r>
              <a:rPr lang="en-US" b="1" dirty="0" smtClean="0">
                <a:latin typeface="+mj-lt"/>
              </a:rPr>
              <a:t>pronoun</a:t>
            </a:r>
          </a:p>
          <a:p>
            <a:pPr>
              <a:buNone/>
            </a:pPr>
            <a:endParaRPr lang="en-US" b="1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latin typeface="+mj-lt"/>
              </a:rPr>
              <a:t>color, material, shape, size, amount, price, quality, origin, personality, weight, temperature, age, direction, etc. 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  <a:t>Types</a:t>
            </a:r>
            <a:b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</a:br>
            <a:endParaRPr lang="en-US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486400"/>
          </a:xfrm>
        </p:spPr>
        <p:txBody>
          <a:bodyPr/>
          <a:lstStyle/>
          <a:p>
            <a:pPr lvl="0"/>
            <a:r>
              <a:rPr lang="en-US" b="1" dirty="0" smtClean="0">
                <a:latin typeface="+mj-lt"/>
              </a:rPr>
              <a:t>Numeric</a:t>
            </a:r>
            <a:r>
              <a:rPr lang="en-US" dirty="0" smtClean="0"/>
              <a:t>: six, one, hundred, first, second, </a:t>
            </a:r>
            <a:r>
              <a:rPr lang="en-US" dirty="0" smtClean="0"/>
              <a:t>third, several</a:t>
            </a:r>
          </a:p>
          <a:p>
            <a:pPr lvl="0"/>
            <a:r>
              <a:rPr lang="en-US" b="1" dirty="0" smtClean="0"/>
              <a:t>Quantitative</a:t>
            </a:r>
            <a:r>
              <a:rPr lang="en-US" dirty="0" smtClean="0"/>
              <a:t>: more, all, some, half, much, less, little, some, enough, great </a:t>
            </a:r>
          </a:p>
          <a:p>
            <a:pPr lvl="0"/>
            <a:r>
              <a:rPr lang="en-US" b="1" dirty="0" smtClean="0"/>
              <a:t>Qualitative</a:t>
            </a:r>
            <a:r>
              <a:rPr lang="en-US" dirty="0" smtClean="0"/>
              <a:t>: white red, short, long, smell, weary, worn etc</a:t>
            </a:r>
            <a:r>
              <a:rPr lang="en-US" i="1" dirty="0" smtClean="0"/>
              <a:t> </a:t>
            </a:r>
            <a:endParaRPr lang="en-US" dirty="0" smtClean="0"/>
          </a:p>
          <a:p>
            <a:pPr lvl="0"/>
            <a:r>
              <a:rPr lang="en-US" b="1" dirty="0" smtClean="0"/>
              <a:t>Distributive</a:t>
            </a:r>
            <a:r>
              <a:rPr lang="en-US" dirty="0" smtClean="0"/>
              <a:t>: each, every, either, neither</a:t>
            </a:r>
          </a:p>
          <a:p>
            <a:pPr lvl="0"/>
            <a:r>
              <a:rPr lang="en-US" b="1" dirty="0" smtClean="0"/>
              <a:t>Interrogative</a:t>
            </a:r>
            <a:r>
              <a:rPr lang="en-US" dirty="0" smtClean="0"/>
              <a:t>: which, whose, what</a:t>
            </a:r>
            <a:r>
              <a:rPr lang="en-US" i="1" dirty="0" smtClean="0"/>
              <a:t> </a:t>
            </a:r>
            <a:endParaRPr lang="en-US" dirty="0" smtClean="0"/>
          </a:p>
          <a:p>
            <a:pPr lvl="0"/>
            <a:r>
              <a:rPr lang="en-US" b="1" dirty="0" smtClean="0"/>
              <a:t>Demonstrative</a:t>
            </a:r>
            <a:r>
              <a:rPr lang="en-US" dirty="0" smtClean="0"/>
              <a:t>: this, that, those, these, yonder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Algerian" pitchFamily="82" charset="0"/>
              </a:rPr>
              <a:t>Difference</a:t>
            </a:r>
            <a:endParaRPr lang="en-US" sz="4800" dirty="0">
              <a:solidFill>
                <a:srgbClr val="C00000"/>
              </a:solidFill>
              <a:latin typeface="Algerian" pitchFamily="82" charset="0"/>
            </a:endParaRPr>
          </a:p>
        </p:txBody>
      </p:sp>
      <p:pic>
        <p:nvPicPr>
          <p:cNvPr id="2050" name="Picture 2" descr="C:\Users\GLA\Music\mobile 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Algerian" pitchFamily="82" charset="0"/>
              </a:rPr>
              <a:t>Difference</a:t>
            </a:r>
            <a:endParaRPr lang="en-US" sz="5400" dirty="0"/>
          </a:p>
        </p:txBody>
      </p:sp>
      <p:pic>
        <p:nvPicPr>
          <p:cNvPr id="3076" name="Picture 4" descr="C:\Users\GLA\Music\phon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915" y="1752600"/>
            <a:ext cx="4650115" cy="4038600"/>
          </a:xfrm>
          <a:prstGeom prst="rect">
            <a:avLst/>
          </a:prstGeom>
          <a:noFill/>
        </p:spPr>
      </p:pic>
      <p:pic>
        <p:nvPicPr>
          <p:cNvPr id="3077" name="Picture 5" descr="C:\Users\GLA\Music\phone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667000"/>
            <a:ext cx="4191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  <a:t>Degrees of Comparison</a:t>
            </a:r>
            <a:b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</a:b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three</a:t>
            </a:r>
            <a:r>
              <a:rPr lang="en-US" dirty="0" smtClean="0"/>
              <a:t> degrees of comparison:</a:t>
            </a:r>
            <a:r>
              <a:rPr lang="en-US" b="1" dirty="0" smtClean="0"/>
              <a:t> </a:t>
            </a:r>
            <a:r>
              <a:rPr lang="en-US" b="1" i="1" dirty="0" smtClean="0"/>
              <a:t>positive, comparative </a:t>
            </a:r>
            <a:r>
              <a:rPr lang="en-US" b="1" dirty="0" smtClean="0"/>
              <a:t>and </a:t>
            </a:r>
            <a:r>
              <a:rPr lang="en-US" b="1" i="1" dirty="0" smtClean="0"/>
              <a:t>superlative.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dirty="0" smtClean="0"/>
              <a:t>All monosyllabic and some disyllabic words </a:t>
            </a:r>
            <a:r>
              <a:rPr lang="en-US" dirty="0" smtClean="0"/>
              <a:t>---add </a:t>
            </a:r>
            <a:r>
              <a:rPr lang="en-US" dirty="0" smtClean="0"/>
              <a:t>‘–</a:t>
            </a:r>
            <a:r>
              <a:rPr lang="en-US" dirty="0" err="1" smtClean="0"/>
              <a:t>er</a:t>
            </a:r>
            <a:r>
              <a:rPr lang="en-US" dirty="0" smtClean="0"/>
              <a:t>’ or ‘–</a:t>
            </a:r>
            <a:r>
              <a:rPr lang="en-US" dirty="0" err="1" smtClean="0"/>
              <a:t>est</a:t>
            </a:r>
            <a:r>
              <a:rPr lang="en-US" dirty="0" smtClean="0"/>
              <a:t>’ </a:t>
            </a:r>
            <a:endParaRPr lang="en-US" dirty="0" smtClean="0"/>
          </a:p>
          <a:p>
            <a:r>
              <a:rPr lang="en-US" b="1" dirty="0" smtClean="0"/>
              <a:t>For example</a:t>
            </a:r>
            <a:r>
              <a:rPr lang="en-US" b="1" dirty="0" smtClean="0"/>
              <a:t>: </a:t>
            </a:r>
          </a:p>
          <a:p>
            <a:pPr fontAlgn="base"/>
            <a:r>
              <a:rPr lang="en-US" b="1" dirty="0" smtClean="0"/>
              <a:t>Adjectives	</a:t>
            </a:r>
            <a:r>
              <a:rPr lang="en-US" b="1" dirty="0" smtClean="0"/>
              <a:t> </a:t>
            </a:r>
            <a:r>
              <a:rPr lang="en-US" b="1" dirty="0" smtClean="0"/>
              <a:t>  Comparative     	Superlative </a:t>
            </a:r>
            <a:endParaRPr lang="en-US" dirty="0" smtClean="0"/>
          </a:p>
          <a:p>
            <a:pPr fontAlgn="base"/>
            <a:r>
              <a:rPr lang="en-US" dirty="0" smtClean="0"/>
              <a:t>Tall			taller			tallest</a:t>
            </a:r>
            <a:endParaRPr lang="en-US" dirty="0" smtClean="0"/>
          </a:p>
          <a:p>
            <a:pPr fontAlgn="base"/>
            <a:r>
              <a:rPr lang="en-US" dirty="0" smtClean="0"/>
              <a:t>Short			shorter		shortest</a:t>
            </a:r>
            <a:endParaRPr lang="en-US" dirty="0" smtClean="0"/>
          </a:p>
          <a:p>
            <a:pPr fontAlgn="base"/>
            <a:r>
              <a:rPr lang="en-US" dirty="0" smtClean="0"/>
              <a:t>Fast			faster		fastest</a:t>
            </a:r>
            <a:endParaRPr lang="en-US" dirty="0" smtClean="0"/>
          </a:p>
          <a:p>
            <a:pPr fontAlgn="base"/>
            <a:r>
              <a:rPr lang="en-US" dirty="0" smtClean="0"/>
              <a:t>Slow			slower		slowest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Remember: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 adjective </a:t>
            </a:r>
            <a:r>
              <a:rPr lang="en-US" dirty="0" smtClean="0"/>
              <a:t>--only </a:t>
            </a:r>
            <a:r>
              <a:rPr lang="en-US" dirty="0" smtClean="0"/>
              <a:t>one syllable long and ends in </a:t>
            </a:r>
            <a:r>
              <a:rPr lang="en-US" dirty="0" smtClean="0"/>
              <a:t>a </a:t>
            </a:r>
            <a:r>
              <a:rPr lang="en-US" dirty="0" smtClean="0"/>
              <a:t>single </a:t>
            </a:r>
            <a:r>
              <a:rPr lang="en-US" dirty="0" smtClean="0"/>
              <a:t>consonant------</a:t>
            </a:r>
            <a:r>
              <a:rPr lang="en-US" b="1" dirty="0" smtClean="0">
                <a:solidFill>
                  <a:srgbClr val="FF0000"/>
                </a:solidFill>
              </a:rPr>
              <a:t>double </a:t>
            </a:r>
            <a:r>
              <a:rPr lang="en-US" b="1" dirty="0" smtClean="0">
                <a:solidFill>
                  <a:srgbClr val="FF0000"/>
                </a:solidFill>
              </a:rPr>
              <a:t>the final consonant, then add </a:t>
            </a:r>
            <a:r>
              <a:rPr lang="en-US" dirty="0" smtClean="0"/>
              <a:t>-</a:t>
            </a:r>
            <a:r>
              <a:rPr lang="en-US" dirty="0" err="1" smtClean="0"/>
              <a:t>er</a:t>
            </a:r>
            <a:r>
              <a:rPr lang="en-US" dirty="0" smtClean="0"/>
              <a:t> or -est. </a:t>
            </a:r>
            <a:r>
              <a:rPr lang="en-US" b="1" dirty="0" smtClean="0"/>
              <a:t>For </a:t>
            </a: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Positive		Comparative     	       Superlative 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Big				bigger		biggest</a:t>
            </a:r>
            <a:endParaRPr lang="en-US" dirty="0" smtClean="0"/>
          </a:p>
          <a:p>
            <a:r>
              <a:rPr lang="en-US" dirty="0" smtClean="0"/>
              <a:t>Fat				fatter		fattest</a:t>
            </a:r>
            <a:endParaRPr lang="en-US" dirty="0" smtClean="0"/>
          </a:p>
          <a:p>
            <a:r>
              <a:rPr lang="en-US" dirty="0" smtClean="0"/>
              <a:t>Hot			hotter		hottest</a:t>
            </a:r>
          </a:p>
          <a:p>
            <a:r>
              <a:rPr lang="en-US" dirty="0" smtClean="0"/>
              <a:t>Thin			thinner		thinnest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Adjectives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ending </a:t>
            </a:r>
            <a:r>
              <a:rPr lang="en-US" dirty="0" smtClean="0"/>
              <a:t>in ‘</a:t>
            </a:r>
            <a:r>
              <a:rPr lang="en-US" b="1" dirty="0" smtClean="0"/>
              <a:t>y’</a:t>
            </a:r>
            <a:r>
              <a:rPr lang="en-US" dirty="0" smtClean="0"/>
              <a:t> proceeded by a consonant must be </a:t>
            </a:r>
            <a:r>
              <a:rPr lang="en-US" dirty="0" smtClean="0"/>
              <a:t>changed </a:t>
            </a:r>
            <a:r>
              <a:rPr lang="en-US" dirty="0" smtClean="0"/>
              <a:t>into comparatives and superlatives by adding ‘– </a:t>
            </a:r>
            <a:r>
              <a:rPr lang="en-US" dirty="0" err="1" smtClean="0"/>
              <a:t>ier</a:t>
            </a:r>
            <a:r>
              <a:rPr lang="en-US" dirty="0" smtClean="0"/>
              <a:t>’ or ‘–</a:t>
            </a:r>
            <a:r>
              <a:rPr lang="en-US" dirty="0" err="1" smtClean="0"/>
              <a:t>iest</a:t>
            </a:r>
            <a:r>
              <a:rPr lang="en-US" dirty="0" smtClean="0"/>
              <a:t>’ removing </a:t>
            </a:r>
            <a:r>
              <a:rPr lang="en-US" b="1" dirty="0" smtClean="0"/>
              <a:t>‘y’</a:t>
            </a:r>
            <a:r>
              <a:rPr lang="en-US" dirty="0" smtClean="0"/>
              <a:t> </a:t>
            </a:r>
            <a:r>
              <a:rPr lang="en-US" dirty="0" smtClean="0"/>
              <a:t>respectively. </a:t>
            </a:r>
            <a:endParaRPr lang="en-US" b="1" dirty="0" smtClean="0"/>
          </a:p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 smtClean="0">
                <a:latin typeface="+mj-lt"/>
              </a:rPr>
              <a:t>example</a:t>
            </a:r>
            <a:r>
              <a:rPr lang="en-US" b="1" dirty="0" smtClean="0">
                <a:latin typeface="+mj-lt"/>
              </a:rPr>
              <a:t>: </a:t>
            </a:r>
          </a:p>
          <a:p>
            <a:pPr fontAlgn="base"/>
            <a:r>
              <a:rPr lang="en-US" b="1" dirty="0" smtClean="0"/>
              <a:t>Adjectives		Comparative 	      Superlative </a:t>
            </a:r>
            <a:endParaRPr lang="en-US" dirty="0" smtClean="0"/>
          </a:p>
          <a:p>
            <a:pPr fontAlgn="base"/>
            <a:r>
              <a:rPr lang="en-US" dirty="0" smtClean="0"/>
              <a:t>Happy			happier		     happiest</a:t>
            </a:r>
            <a:endParaRPr lang="en-US" dirty="0" smtClean="0"/>
          </a:p>
          <a:p>
            <a:pPr fontAlgn="base"/>
            <a:r>
              <a:rPr lang="en-US" dirty="0" smtClean="0"/>
              <a:t>Lucky			luckier		     luckiest</a:t>
            </a:r>
            <a:endParaRPr lang="en-US" dirty="0" smtClean="0"/>
          </a:p>
          <a:p>
            <a:pPr fontAlgn="base"/>
            <a:r>
              <a:rPr lang="en-US" dirty="0" smtClean="0"/>
              <a:t>Friendly	</a:t>
            </a:r>
            <a:r>
              <a:rPr lang="en-US" dirty="0" smtClean="0"/>
              <a:t> </a:t>
            </a:r>
            <a:r>
              <a:rPr lang="en-US" dirty="0" smtClean="0"/>
              <a:t>                 friendlier 		     friendliest</a:t>
            </a:r>
            <a:endParaRPr lang="en-US" dirty="0" smtClean="0"/>
          </a:p>
          <a:p>
            <a:pPr fontAlgn="base"/>
            <a:r>
              <a:rPr lang="en-US" dirty="0" smtClean="0"/>
              <a:t>Pretty			prettier 		     </a:t>
            </a:r>
            <a:r>
              <a:rPr lang="en-US" dirty="0" err="1" smtClean="0"/>
              <a:t>prettier</a:t>
            </a:r>
            <a:endParaRPr lang="en-US" dirty="0" smtClean="0"/>
          </a:p>
          <a:p>
            <a:endParaRPr lang="en-US" b="1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</TotalTime>
  <Words>224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Slide 1</vt:lpstr>
      <vt:lpstr>Remember the words used ????????</vt:lpstr>
      <vt:lpstr>ADJECTIVE</vt:lpstr>
      <vt:lpstr>Types </vt:lpstr>
      <vt:lpstr>Difference</vt:lpstr>
      <vt:lpstr>Difference</vt:lpstr>
      <vt:lpstr>Degrees of Comparison </vt:lpstr>
      <vt:lpstr>Remember:</vt:lpstr>
      <vt:lpstr>Adjectives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GLA</dc:creator>
  <cp:lastModifiedBy>Windows User</cp:lastModifiedBy>
  <cp:revision>27</cp:revision>
  <dcterms:created xsi:type="dcterms:W3CDTF">2006-08-16T00:00:00Z</dcterms:created>
  <dcterms:modified xsi:type="dcterms:W3CDTF">2022-02-07T05:16:13Z</dcterms:modified>
</cp:coreProperties>
</file>