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176" y="155917"/>
            <a:ext cx="6477000" cy="1828800"/>
          </a:xfrm>
        </p:spPr>
        <p:txBody>
          <a:bodyPr/>
          <a:lstStyle/>
          <a:p>
            <a:r>
              <a:rPr lang="en-US" dirty="0" smtClean="0"/>
              <a:t>Exceptional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810000"/>
            <a:ext cx="37338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 MANOJ VARSHNEY</a:t>
            </a:r>
            <a:endParaRPr lang="en-US" dirty="0" smtClean="0"/>
          </a:p>
          <a:p>
            <a:r>
              <a:rPr lang="en-US" dirty="0" smtClean="0"/>
              <a:t>ASST. PROFESSOR</a:t>
            </a:r>
          </a:p>
          <a:p>
            <a:r>
              <a:rPr lang="en-US" dirty="0" smtClean="0"/>
              <a:t>T&amp;D </a:t>
            </a:r>
            <a:r>
              <a:rPr lang="en-US" dirty="0" smtClean="0"/>
              <a:t>DEPT.</a:t>
            </a:r>
          </a:p>
          <a:p>
            <a:r>
              <a:rPr lang="en-US" dirty="0" smtClean="0"/>
              <a:t>GLA UNIVERSITY, MATHURA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ValueError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	 print(n**2)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3.KeyboardInterrupt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	 print(n**2)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print(“Do not press </a:t>
            </a:r>
            <a:r>
              <a:rPr lang="en-US" dirty="0" err="1" smtClean="0"/>
              <a:t>ctrl+c</a:t>
            </a:r>
            <a:r>
              <a:rPr lang="en-US" dirty="0" smtClean="0"/>
              <a:t>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TypeError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	 print(n**2+’Hello’)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TypeError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</a:t>
            </a:r>
            <a:r>
              <a:rPr lang="en-US" dirty="0" err="1" smtClean="0"/>
              <a:t>datatype</a:t>
            </a:r>
            <a:r>
              <a:rPr lang="en-US" dirty="0" smtClean="0"/>
              <a:t> in </a:t>
            </a:r>
            <a:r>
              <a:rPr lang="en-US" dirty="0" err="1" smtClean="0"/>
              <a:t>expression”,e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FileNotFoundError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=input(“Enter the filename”)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dirty="0" err="1" smtClean="0"/>
              <a:t>fname,’r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 smtClean="0"/>
              <a:t>	 print(</a:t>
            </a:r>
            <a:r>
              <a:rPr lang="en-US" dirty="0" err="1" smtClean="0"/>
              <a:t>fp.read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FileNotFoundError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PermissionError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=input(“Enter the filename”)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dirty="0" err="1" smtClean="0"/>
              <a:t>fname,’w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fp.write</a:t>
            </a:r>
            <a:r>
              <a:rPr lang="en-US" dirty="0" smtClean="0"/>
              <a:t>(‘</a:t>
            </a:r>
            <a:r>
              <a:rPr lang="en-US" dirty="0" err="1" smtClean="0"/>
              <a:t>piyush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fp.close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PermissionError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Permission of file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IndexError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L=[1,2,3,4]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print(L[9])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IndexError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index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8.NameError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print(a)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variable a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KeyError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D={1:1,2:8,3:27,4:64}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print(D[5])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KeyError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key exists or not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Raising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deliberately raise an exception using the </a:t>
            </a:r>
            <a:r>
              <a:rPr lang="en-US" dirty="0" smtClean="0">
                <a:solidFill>
                  <a:srgbClr val="FF0000"/>
                </a:solidFill>
              </a:rPr>
              <a:t>raise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raise [Exception [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</a:p>
          <a:p>
            <a:pPr>
              <a:buNone/>
            </a:pPr>
            <a:r>
              <a:rPr lang="en-US" dirty="0" smtClean="0"/>
              <a:t>    Example:</a:t>
            </a:r>
          </a:p>
          <a:p>
            <a:pPr>
              <a:buNone/>
            </a:pPr>
            <a:r>
              <a:rPr lang="en-US" dirty="0" smtClean="0"/>
              <a:t>     try:</a:t>
            </a:r>
          </a:p>
          <a:p>
            <a:pPr>
              <a:buNone/>
            </a:pPr>
            <a:r>
              <a:rPr lang="en-US" dirty="0" smtClean="0"/>
              <a:t>            n=10</a:t>
            </a:r>
          </a:p>
          <a:p>
            <a:pPr>
              <a:buNone/>
            </a:pPr>
            <a:r>
              <a:rPr lang="en-US" dirty="0" smtClean="0"/>
              <a:t>		  print(n)</a:t>
            </a:r>
          </a:p>
          <a:p>
            <a:pPr>
              <a:buNone/>
            </a:pPr>
            <a:r>
              <a:rPr lang="en-US" dirty="0" smtClean="0"/>
              <a:t>            raise </a:t>
            </a:r>
            <a:r>
              <a:rPr lang="en-US" dirty="0" err="1" smtClean="0"/>
              <a:t>ValueError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except:</a:t>
            </a:r>
          </a:p>
          <a:p>
            <a:pPr>
              <a:buNone/>
            </a:pPr>
            <a:r>
              <a:rPr lang="en-US" dirty="0" smtClean="0"/>
              <a:t>            print(“Exception Occurred”)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Re-raise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raise </a:t>
            </a:r>
            <a:r>
              <a:rPr lang="en-US" dirty="0" err="1" smtClean="0"/>
              <a:t>NameError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	print(“Re-raising the exception”)</a:t>
            </a:r>
          </a:p>
          <a:p>
            <a:pPr>
              <a:buNone/>
            </a:pPr>
            <a:r>
              <a:rPr lang="en-US" dirty="0" smtClean="0"/>
              <a:t>         raise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600" y="1747837"/>
            <a:ext cx="7905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Handling Exceptions in Invoked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</a:t>
            </a:r>
            <a:r>
              <a:rPr lang="en-US" dirty="0" err="1" smtClean="0">
                <a:solidFill>
                  <a:srgbClr val="0070C0"/>
                </a:solidFill>
              </a:rPr>
              <a:t>a,b</a:t>
            </a:r>
            <a:r>
              <a:rPr lang="en-US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c=a/b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except </a:t>
            </a:r>
            <a:r>
              <a:rPr lang="en-US" dirty="0" err="1" smtClean="0">
                <a:solidFill>
                  <a:srgbClr val="0070C0"/>
                </a:solidFill>
              </a:rPr>
              <a:t>ZeroDivisionError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print(“You can not divide a no. by zero”)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fun(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</a:t>
            </a:r>
            <a:r>
              <a:rPr lang="en-US" dirty="0" err="1" smtClean="0">
                <a:solidFill>
                  <a:srgbClr val="0070C0"/>
                </a:solidFill>
              </a:rPr>
              <a:t>a,b</a:t>
            </a:r>
            <a:r>
              <a:rPr lang="en-US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return a/b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fun(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print(“You can not divide a no bye Zero”)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WAP that prompts the user to enter a number. If the number is positive or zero, print it, otherwise raise an exception </a:t>
            </a:r>
            <a:r>
              <a:rPr lang="en-US" dirty="0" err="1" smtClean="0"/>
              <a:t>ValueError</a:t>
            </a:r>
            <a:r>
              <a:rPr lang="en-US" dirty="0" smtClean="0"/>
              <a:t> with some message.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WAP which infinitely print natural numbers. Raise the </a:t>
            </a:r>
            <a:r>
              <a:rPr lang="en-US" dirty="0" err="1" smtClean="0"/>
              <a:t>StopIteration</a:t>
            </a:r>
            <a:r>
              <a:rPr lang="en-US" dirty="0" smtClean="0"/>
              <a:t> exception after displaying first 20 numbers to exit from the program.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WAP that prompts the user to enter his name. The program then greets the person with his name. But if the person’s name is “</a:t>
            </a:r>
            <a:r>
              <a:rPr lang="en-US" dirty="0" err="1" smtClean="0"/>
              <a:t>Rahul</a:t>
            </a:r>
            <a:r>
              <a:rPr lang="en-US" dirty="0" smtClean="0"/>
              <a:t>”, an exception is thrown explicitly and he is asked to quit the program.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Questions (Code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return 1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break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continue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</a:t>
            </a:r>
            <a:r>
              <a:rPr lang="en-US" smtClean="0">
                <a:solidFill>
                  <a:srgbClr val="0070C0"/>
                </a:solidFill>
              </a:rPr>
              <a:t>DONE")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an Exception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202068"/>
            <a:ext cx="8153400" cy="329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913870"/>
            <a:ext cx="8153400" cy="386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050627"/>
            <a:ext cx="8153400" cy="359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752600"/>
            <a:ext cx="8153400" cy="390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except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statement(s)</a:t>
            </a:r>
          </a:p>
          <a:p>
            <a:pPr>
              <a:buNone/>
            </a:pPr>
            <a:r>
              <a:rPr lang="en-US" dirty="0" smtClean="0"/>
              <a:t>except Exception1: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Exception2: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Exception3: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Exceptions in a Single except block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	 print(n**2)</a:t>
            </a:r>
          </a:p>
          <a:p>
            <a:pPr>
              <a:buNone/>
            </a:pPr>
            <a:r>
              <a:rPr lang="en-US" dirty="0" smtClean="0"/>
              <a:t>except (</a:t>
            </a:r>
            <a:r>
              <a:rPr lang="en-US" dirty="0" err="1" smtClean="0"/>
              <a:t>KeyboardInterrupt</a:t>
            </a:r>
            <a:r>
              <a:rPr lang="en-US" dirty="0" smtClean="0"/>
              <a:t>, </a:t>
            </a:r>
            <a:r>
              <a:rPr lang="en-US" dirty="0" err="1" smtClean="0"/>
              <a:t>ValueError,TypeError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print(“Please Check before you enter”)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ZeroDivisionError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 b=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c=a/b</a:t>
            </a:r>
          </a:p>
          <a:p>
            <a:pPr>
              <a:buNone/>
            </a:pPr>
            <a:r>
              <a:rPr lang="en-US" dirty="0" smtClean="0"/>
              <a:t>	 print(c)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Denominator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</TotalTime>
  <Words>431</Words>
  <Application>Microsoft Office PowerPoint</Application>
  <PresentationFormat>On-screen Show (4:3)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Times New Roman</vt:lpstr>
      <vt:lpstr>Tw Cen MT</vt:lpstr>
      <vt:lpstr>Wingdings</vt:lpstr>
      <vt:lpstr>Wingdings 2</vt:lpstr>
      <vt:lpstr>Median</vt:lpstr>
      <vt:lpstr>Exceptional Handling</vt:lpstr>
      <vt:lpstr>PowerPoint Presentation</vt:lpstr>
      <vt:lpstr>Handling an Exception</vt:lpstr>
      <vt:lpstr>PowerPoint Presentation</vt:lpstr>
      <vt:lpstr>PowerPoint Presentation</vt:lpstr>
      <vt:lpstr>PowerPoint Presentation</vt:lpstr>
      <vt:lpstr>Multiple except blocks</vt:lpstr>
      <vt:lpstr>Multiple Exceptions in a Single except block</vt:lpstr>
      <vt:lpstr>1. ZeroDivisionError</vt:lpstr>
      <vt:lpstr>2. ValueError</vt:lpstr>
      <vt:lpstr>3.KeyboardInterrupt</vt:lpstr>
      <vt:lpstr>4. TypeError</vt:lpstr>
      <vt:lpstr>5. FileNotFoundError</vt:lpstr>
      <vt:lpstr>6. PermissionError</vt:lpstr>
      <vt:lpstr>7. IndexError</vt:lpstr>
      <vt:lpstr>8.NameError</vt:lpstr>
      <vt:lpstr>9. KeyError</vt:lpstr>
      <vt:lpstr>Raising Exceptions</vt:lpstr>
      <vt:lpstr>Re-raise an Exception</vt:lpstr>
      <vt:lpstr>Handling Exceptions in Invoked Functions</vt:lpstr>
      <vt:lpstr>PowerPoint Presentation</vt:lpstr>
      <vt:lpstr>Programs</vt:lpstr>
      <vt:lpstr>Tricky Questions (Code 1)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Piyush</dc:creator>
  <cp:lastModifiedBy>Windows User</cp:lastModifiedBy>
  <cp:revision>36</cp:revision>
  <dcterms:created xsi:type="dcterms:W3CDTF">2020-04-28T05:52:33Z</dcterms:created>
  <dcterms:modified xsi:type="dcterms:W3CDTF">2023-01-13T04:47:29Z</dcterms:modified>
</cp:coreProperties>
</file>