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5" r:id="rId17"/>
    <p:sldId id="276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004722-BBE5-490A-AD73-DD5C8EC46F63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</a:t>
            </a:r>
            <a:r>
              <a:rPr lang="en-US" dirty="0" err="1" smtClean="0"/>
              <a:t>dr</a:t>
            </a:r>
            <a:r>
              <a:rPr lang="en-US" dirty="0" smtClean="0"/>
              <a:t> MANOJ VARSHNEY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/>
              <a:t>asst. professor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smtClean="0"/>
              <a:t>T&amp;D </a:t>
            </a:r>
            <a:r>
              <a:rPr lang="en-US" dirty="0" smtClean="0"/>
              <a:t>dept.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gla</a:t>
            </a:r>
            <a:r>
              <a:rPr lang="en-US" dirty="0" smtClean="0"/>
              <a:t> university,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mathura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Accessing elements by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 </a:t>
            </a:r>
            <a:r>
              <a:rPr lang="en-US" dirty="0" err="1" smtClean="0"/>
              <a:t>numpy</a:t>
            </a:r>
            <a:r>
              <a:rPr lang="en-US" dirty="0" smtClean="0"/>
              <a:t> as 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([[1, 2, 3, 4, 5], [6, 7, 8, 9, 10]])</a:t>
            </a:r>
            <a:br>
              <a:rPr lang="en-US" dirty="0" smtClean="0"/>
            </a:br>
            <a:r>
              <a:rPr lang="en-US" dirty="0" smtClean="0"/>
              <a:t>print(a[0:2, 1:4])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of Array and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of elements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a=</a:t>
            </a:r>
            <a:r>
              <a:rPr lang="en-US" dirty="0" err="1" smtClean="0"/>
              <a:t>np.array</a:t>
            </a:r>
            <a:r>
              <a:rPr lang="en-US" dirty="0" smtClean="0"/>
              <a:t>([1,2,3,4])</a:t>
            </a:r>
          </a:p>
          <a:p>
            <a:pPr>
              <a:buNone/>
            </a:pPr>
            <a:r>
              <a:rPr lang="en-US" dirty="0" smtClean="0"/>
              <a:t>   print(type(a))              # &lt;class '</a:t>
            </a:r>
            <a:r>
              <a:rPr lang="en-US" dirty="0" err="1" smtClean="0"/>
              <a:t>numpy.ndarray</a:t>
            </a:r>
            <a:r>
              <a:rPr lang="en-US" dirty="0" smtClean="0"/>
              <a:t>'&gt;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print(</a:t>
            </a:r>
            <a:r>
              <a:rPr lang="en-US" dirty="0" err="1" smtClean="0"/>
              <a:t>a.dtype</a:t>
            </a:r>
            <a:r>
              <a:rPr lang="en-US" dirty="0" smtClean="0"/>
              <a:t>)             # int32 </a:t>
            </a:r>
            <a:r>
              <a:rPr lang="en-US" dirty="0" err="1" smtClean="0"/>
              <a:t>Datatype</a:t>
            </a:r>
            <a:r>
              <a:rPr lang="en-US" dirty="0" smtClean="0"/>
              <a:t> of element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Creating Arrays With a Defined Data Type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</a:t>
            </a:r>
            <a:r>
              <a:rPr lang="en-US" dirty="0" smtClean="0"/>
              <a:t> = </a:t>
            </a:r>
            <a:r>
              <a:rPr lang="en-US" dirty="0" err="1" smtClean="0"/>
              <a:t>np.array</a:t>
            </a:r>
            <a:r>
              <a:rPr lang="en-US" dirty="0" smtClean="0"/>
              <a:t>([1, 2, 3, 4], </a:t>
            </a:r>
            <a:r>
              <a:rPr lang="en-US" dirty="0" err="1" smtClean="0"/>
              <a:t>dtype</a:t>
            </a:r>
            <a:r>
              <a:rPr lang="en-US" dirty="0" smtClean="0"/>
              <a:t>=float)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 Output:-</a:t>
            </a:r>
          </a:p>
          <a:p>
            <a:pPr>
              <a:buNone/>
            </a:pPr>
            <a:r>
              <a:rPr lang="en-US" dirty="0" smtClean="0"/>
              <a:t>   [1.  2.  3.  4.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         </a:t>
            </a:r>
            <a:r>
              <a:rPr lang="en-US" dirty="0" err="1" smtClean="0">
                <a:solidFill>
                  <a:srgbClr val="00B0F0"/>
                </a:solidFill>
              </a:rPr>
              <a:t>a.copy</a:t>
            </a:r>
            <a:r>
              <a:rPr lang="en-US" dirty="0" smtClean="0">
                <a:solidFill>
                  <a:srgbClr val="00B0F0"/>
                </a:solidFill>
              </a:rPr>
              <a:t>() and </a:t>
            </a:r>
            <a:r>
              <a:rPr lang="en-US" dirty="0" err="1" smtClean="0">
                <a:solidFill>
                  <a:srgbClr val="00B0F0"/>
                </a:solidFill>
              </a:rPr>
              <a:t>a.view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a.copy</a:t>
            </a:r>
            <a:r>
              <a:rPr lang="en-US" dirty="0" smtClean="0"/>
              <a:t>() will create a new copy while </a:t>
            </a:r>
            <a:r>
              <a:rPr lang="en-US" dirty="0" err="1" smtClean="0"/>
              <a:t>a.view</a:t>
            </a:r>
            <a:r>
              <a:rPr lang="en-US" dirty="0" smtClean="0"/>
              <a:t>() just creates a new reference to the existing object.</a:t>
            </a:r>
          </a:p>
          <a:p>
            <a:r>
              <a:rPr lang="en-US" sz="2400" dirty="0" smtClean="0"/>
              <a:t>import </a:t>
            </a:r>
            <a:r>
              <a:rPr lang="en-US" sz="2400" dirty="0" err="1" smtClean="0"/>
              <a:t>numpy</a:t>
            </a:r>
            <a:r>
              <a:rPr lang="en-US" sz="2400" dirty="0" smtClean="0"/>
              <a:t> as </a:t>
            </a:r>
            <a:r>
              <a:rPr lang="en-US" sz="2400" dirty="0" err="1" smtClean="0"/>
              <a:t>np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([1, 2, 3, 4, 5])</a:t>
            </a:r>
            <a:br>
              <a:rPr lang="en-US" sz="2400" dirty="0" smtClean="0"/>
            </a:br>
            <a:r>
              <a:rPr lang="en-US" sz="2400" dirty="0" smtClean="0"/>
              <a:t>b = </a:t>
            </a:r>
            <a:r>
              <a:rPr lang="en-US" sz="2400" dirty="0" err="1" smtClean="0"/>
              <a:t>a.copy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a[0] = 42</a:t>
            </a:r>
            <a:br>
              <a:rPr lang="en-US" sz="2400" dirty="0" smtClean="0"/>
            </a:br>
            <a:r>
              <a:rPr lang="en-US" sz="2400" dirty="0" smtClean="0"/>
              <a:t>print(a)                #[42 2 3 4 5]</a:t>
            </a:r>
            <a:br>
              <a:rPr lang="en-US" sz="2400" dirty="0" smtClean="0"/>
            </a:br>
            <a:r>
              <a:rPr lang="en-US" sz="2400" dirty="0" smtClean="0"/>
              <a:t>print(b)                #[1 2 3 4 5]</a:t>
            </a:r>
          </a:p>
          <a:p>
            <a:r>
              <a:rPr lang="en-US" sz="2400" dirty="0" smtClean="0"/>
              <a:t>import </a:t>
            </a:r>
            <a:r>
              <a:rPr lang="en-US" sz="2400" dirty="0" err="1" smtClean="0"/>
              <a:t>numpy</a:t>
            </a:r>
            <a:r>
              <a:rPr lang="en-US" sz="2400" dirty="0" smtClean="0"/>
              <a:t> as </a:t>
            </a:r>
            <a:r>
              <a:rPr lang="en-US" sz="2400" dirty="0" err="1" smtClean="0"/>
              <a:t>np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([1, 2, 3, 4, 5])</a:t>
            </a:r>
            <a:br>
              <a:rPr lang="en-US" sz="2400" dirty="0" smtClean="0"/>
            </a:br>
            <a:r>
              <a:rPr lang="en-US" sz="2400" dirty="0" smtClean="0"/>
              <a:t>b = </a:t>
            </a:r>
            <a:r>
              <a:rPr lang="en-US" sz="2400" dirty="0" err="1" smtClean="0"/>
              <a:t>a.view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a[0] = 42</a:t>
            </a:r>
            <a:br>
              <a:rPr lang="en-US" sz="2400" dirty="0" smtClean="0"/>
            </a:br>
            <a:r>
              <a:rPr lang="en-US" sz="2400" dirty="0" smtClean="0"/>
              <a:t>print(a)                 #[42 2 3 4 5]</a:t>
            </a:r>
            <a:br>
              <a:rPr lang="en-US" sz="2400" dirty="0" smtClean="0"/>
            </a:br>
            <a:r>
              <a:rPr lang="en-US" sz="2400" dirty="0" smtClean="0"/>
              <a:t>print(b)                 #[42 2 3 4 5]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Shape of an Array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dirty="0" err="1" smtClean="0"/>
              <a:t>a.shape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a.shape</a:t>
            </a:r>
            <a:r>
              <a:rPr lang="en-US" dirty="0" smtClean="0"/>
              <a:t> that returns a </a:t>
            </a:r>
            <a:r>
              <a:rPr lang="en-US" dirty="0" err="1" smtClean="0"/>
              <a:t>tuple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import </a:t>
            </a:r>
            <a:r>
              <a:rPr lang="en-US" dirty="0" err="1" smtClean="0"/>
              <a:t>numpy</a:t>
            </a:r>
            <a:r>
              <a:rPr lang="en-US" dirty="0" smtClean="0"/>
              <a:t> as </a:t>
            </a:r>
            <a:r>
              <a:rPr lang="en-US" dirty="0" err="1" smtClean="0"/>
              <a:t>np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a = </a:t>
            </a:r>
            <a:r>
              <a:rPr lang="en-US" dirty="0" err="1" smtClean="0"/>
              <a:t>np.array</a:t>
            </a:r>
            <a:r>
              <a:rPr lang="en-US" dirty="0" smtClean="0"/>
              <a:t>([[1, 2, 3, 4], [5, 6, 7, 8]])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a.shape</a:t>
            </a:r>
            <a:r>
              <a:rPr lang="en-US" dirty="0" smtClean="0"/>
              <a:t>)                 #(2,4)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Reshaping arrays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a.reshape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 </a:t>
            </a:r>
            <a:r>
              <a:rPr lang="en-US" dirty="0" err="1" smtClean="0"/>
              <a:t>numpy</a:t>
            </a:r>
            <a:r>
              <a:rPr lang="en-US" dirty="0" smtClean="0"/>
              <a:t> as 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([1, 2, 3, 4, 5, 6, 7, 8, 9, 10, 11, 12])</a:t>
            </a:r>
            <a:br>
              <a:rPr lang="en-US" dirty="0" smtClean="0"/>
            </a:br>
            <a:r>
              <a:rPr lang="en-US" dirty="0" smtClean="0"/>
              <a:t>b = </a:t>
            </a:r>
            <a:r>
              <a:rPr lang="en-US" dirty="0" err="1" smtClean="0"/>
              <a:t>a.reshape</a:t>
            </a:r>
            <a:r>
              <a:rPr lang="en-US" dirty="0" smtClean="0"/>
              <a:t>(4, 3)  #OR </a:t>
            </a:r>
            <a:r>
              <a:rPr lang="en-US" dirty="0" err="1" smtClean="0">
                <a:solidFill>
                  <a:srgbClr val="FF0000"/>
                </a:solidFill>
              </a:rPr>
              <a:t>np.reshape</a:t>
            </a:r>
            <a:r>
              <a:rPr lang="en-US" dirty="0" smtClean="0">
                <a:solidFill>
                  <a:srgbClr val="FF0000"/>
                </a:solidFill>
              </a:rPr>
              <a:t>(a,(4,3))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print(b)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we Reshape Into any Shape?</a:t>
            </a:r>
          </a:p>
          <a:p>
            <a:pPr>
              <a:buNone/>
            </a:pPr>
            <a:r>
              <a:rPr lang="en-US" dirty="0" smtClean="0"/>
              <a:t>   Yes, as long as the elements required for reshaping are equal in both shapes.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Unknown Dimension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are allowed to have one "unknown" dimension.</a:t>
            </a:r>
          </a:p>
          <a:p>
            <a:r>
              <a:rPr lang="en-US" dirty="0" smtClean="0"/>
              <a:t>Meaning that you do not have to specify an exact number for one of the dimensions in the reshape method. Pass -1 as the value, and </a:t>
            </a:r>
            <a:r>
              <a:rPr lang="en-US" dirty="0" err="1" smtClean="0"/>
              <a:t>NumPy</a:t>
            </a:r>
            <a:r>
              <a:rPr lang="en-US" dirty="0" smtClean="0"/>
              <a:t> will calculate this number for you.</a:t>
            </a:r>
          </a:p>
          <a:p>
            <a:r>
              <a:rPr lang="en-US" dirty="0" smtClean="0"/>
              <a:t>import </a:t>
            </a:r>
            <a:r>
              <a:rPr lang="en-US" dirty="0" err="1" smtClean="0"/>
              <a:t>numpy</a:t>
            </a:r>
            <a:r>
              <a:rPr lang="en-US" dirty="0" smtClean="0"/>
              <a:t> as 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([1, 2, 3, 4, 5, 6, 7, 8])</a:t>
            </a:r>
            <a:br>
              <a:rPr lang="en-US" dirty="0" smtClean="0"/>
            </a:br>
            <a:r>
              <a:rPr lang="en-US" dirty="0" smtClean="0"/>
              <a:t>b = </a:t>
            </a:r>
            <a:r>
              <a:rPr lang="en-US" dirty="0" err="1" smtClean="0"/>
              <a:t>a.reshape</a:t>
            </a:r>
            <a:r>
              <a:rPr lang="en-US" dirty="0" smtClean="0"/>
              <a:t>(2, 2, -1)</a:t>
            </a:r>
            <a:br>
              <a:rPr lang="en-US" dirty="0" smtClean="0"/>
            </a:br>
            <a:r>
              <a:rPr lang="en-US" dirty="0" smtClean="0"/>
              <a:t>print(b)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 We can not pass -1 to more than one dimension.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Flattening the arrays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Flattening array means converting a multidimensional array into a 1D array.</a:t>
            </a:r>
          </a:p>
          <a:p>
            <a:r>
              <a:rPr lang="en-US" dirty="0" smtClean="0"/>
              <a:t>import </a:t>
            </a:r>
            <a:r>
              <a:rPr lang="en-US" dirty="0" err="1" smtClean="0"/>
              <a:t>numpy</a:t>
            </a:r>
            <a:r>
              <a:rPr lang="en-US" dirty="0" smtClean="0"/>
              <a:t> as 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a= </a:t>
            </a:r>
            <a:r>
              <a:rPr lang="en-US" dirty="0" err="1" smtClean="0"/>
              <a:t>np.array</a:t>
            </a:r>
            <a:r>
              <a:rPr lang="en-US" dirty="0" smtClean="0"/>
              <a:t>([[1, 2, 3], [4, 5, 6]])</a:t>
            </a:r>
            <a:br>
              <a:rPr lang="en-US" dirty="0" smtClean="0"/>
            </a:br>
            <a:r>
              <a:rPr lang="en-US" dirty="0" smtClean="0"/>
              <a:t>b = </a:t>
            </a:r>
            <a:r>
              <a:rPr lang="en-US" dirty="0" err="1" smtClean="0"/>
              <a:t>a.reshape</a:t>
            </a:r>
            <a:r>
              <a:rPr lang="en-US" dirty="0" smtClean="0"/>
              <a:t>(-1)</a:t>
            </a:r>
            <a:br>
              <a:rPr lang="en-US" dirty="0" smtClean="0"/>
            </a:br>
            <a:r>
              <a:rPr lang="en-US" dirty="0" smtClean="0"/>
              <a:t>print(b)</a:t>
            </a:r>
          </a:p>
          <a:p>
            <a:pPr>
              <a:buNone/>
            </a:pPr>
            <a:r>
              <a:rPr lang="en-US" dirty="0" smtClean="0"/>
              <a:t>                                 OR</a:t>
            </a:r>
          </a:p>
          <a:p>
            <a:pPr>
              <a:buNone/>
            </a:pPr>
            <a:r>
              <a:rPr lang="en-US" dirty="0" smtClean="0"/>
              <a:t>    b=</a:t>
            </a:r>
            <a:r>
              <a:rPr lang="en-US" dirty="0" err="1" smtClean="0"/>
              <a:t>a.flatten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print(b)</a:t>
            </a:r>
          </a:p>
          <a:p>
            <a:pPr>
              <a:buNone/>
            </a:pPr>
            <a:r>
              <a:rPr lang="en-US" dirty="0" smtClean="0"/>
              <a:t>                                 OR</a:t>
            </a:r>
          </a:p>
          <a:p>
            <a:pPr>
              <a:buNone/>
            </a:pPr>
            <a:r>
              <a:rPr lang="en-US" dirty="0" smtClean="0"/>
              <a:t>   b=</a:t>
            </a:r>
            <a:r>
              <a:rPr lang="en-US" dirty="0" err="1" smtClean="0"/>
              <a:t>a.ravel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smtClean="0"/>
              <a:t>   print(b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Transpose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a= </a:t>
            </a:r>
            <a:r>
              <a:rPr lang="en-US" dirty="0" err="1" smtClean="0"/>
              <a:t>np.array</a:t>
            </a:r>
            <a:r>
              <a:rPr lang="en-US" dirty="0" smtClean="0"/>
              <a:t>([[1, 2, 3], [4, 5, 6]])</a:t>
            </a:r>
          </a:p>
          <a:p>
            <a:pPr>
              <a:buNone/>
            </a:pPr>
            <a:r>
              <a:rPr lang="en-US" dirty="0" smtClean="0"/>
              <a:t>   b=</a:t>
            </a:r>
            <a:r>
              <a:rPr lang="en-US" dirty="0" err="1" smtClean="0"/>
              <a:t>a.transpose</a:t>
            </a:r>
            <a:r>
              <a:rPr lang="en-US" dirty="0" smtClean="0"/>
              <a:t>()                 #OR  </a:t>
            </a:r>
            <a:r>
              <a:rPr lang="en-US" dirty="0" err="1" smtClean="0">
                <a:solidFill>
                  <a:srgbClr val="FF0000"/>
                </a:solidFill>
              </a:rPr>
              <a:t>np.transpose</a:t>
            </a:r>
            <a:r>
              <a:rPr lang="en-US" dirty="0" smtClean="0">
                <a:solidFill>
                  <a:srgbClr val="FF0000"/>
                </a:solidFill>
              </a:rPr>
              <a:t>(a)</a:t>
            </a:r>
          </a:p>
          <a:p>
            <a:pPr>
              <a:buNone/>
            </a:pPr>
            <a:r>
              <a:rPr lang="en-US" dirty="0" smtClean="0"/>
              <a:t>   print(b)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iyush Vashistha\Desktop\downloa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5286412" cy="2468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num</a:t>
            </a:r>
            <a:r>
              <a:rPr lang="en-US" dirty="0" err="1" smtClean="0">
                <a:solidFill>
                  <a:srgbClr val="00B050"/>
                </a:solidFill>
              </a:rPr>
              <a:t>py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num</a:t>
            </a:r>
            <a:r>
              <a:rPr lang="en-US" dirty="0" smtClean="0"/>
              <a:t>erical </a:t>
            </a:r>
            <a:r>
              <a:rPr lang="en-US" dirty="0" smtClean="0">
                <a:solidFill>
                  <a:srgbClr val="00B050"/>
                </a:solidFill>
              </a:rPr>
              <a:t>py</a:t>
            </a:r>
            <a:r>
              <a:rPr lang="en-US" dirty="0" smtClean="0"/>
              <a:t>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It is a module used for working with arrays.</a:t>
            </a:r>
          </a:p>
          <a:p>
            <a:pPr marL="514350" indent="-514350">
              <a:buAutoNum type="arabicPeriod"/>
            </a:pPr>
            <a:r>
              <a:rPr lang="en-US" dirty="0" smtClean="0"/>
              <a:t>It was created by Travis Oliphant in 2005.</a:t>
            </a:r>
          </a:p>
          <a:p>
            <a:pPr marL="514350" indent="-514350">
              <a:buAutoNum type="arabicPeriod"/>
            </a:pPr>
            <a:r>
              <a:rPr lang="en-US" dirty="0" smtClean="0"/>
              <a:t>In Python, </a:t>
            </a:r>
            <a:r>
              <a:rPr lang="en-US" dirty="0"/>
              <a:t>we have </a:t>
            </a:r>
            <a:r>
              <a:rPr lang="en-US" b="1" dirty="0">
                <a:solidFill>
                  <a:srgbClr val="FF0000"/>
                </a:solidFill>
              </a:rPr>
              <a:t>lists</a:t>
            </a:r>
            <a:r>
              <a:rPr lang="en-US" dirty="0"/>
              <a:t> that serve the purpose of arrays, but they </a:t>
            </a:r>
            <a:r>
              <a:rPr lang="en-US" b="1" dirty="0">
                <a:solidFill>
                  <a:srgbClr val="FF0000"/>
                </a:solidFill>
              </a:rPr>
              <a:t>are slow to </a:t>
            </a:r>
            <a:r>
              <a:rPr lang="en-US" b="1" dirty="0" smtClean="0">
                <a:solidFill>
                  <a:srgbClr val="FF0000"/>
                </a:solidFill>
              </a:rPr>
              <a:t>process.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aims to provide an </a:t>
            </a:r>
            <a:r>
              <a:rPr lang="en-US" b="1" dirty="0">
                <a:solidFill>
                  <a:srgbClr val="FF0000"/>
                </a:solidFill>
              </a:rPr>
              <a:t>array</a:t>
            </a:r>
            <a:r>
              <a:rPr lang="en-US" dirty="0"/>
              <a:t> object that is up to </a:t>
            </a:r>
            <a:r>
              <a:rPr lang="en-US" b="1" dirty="0">
                <a:solidFill>
                  <a:srgbClr val="FF0000"/>
                </a:solidFill>
              </a:rPr>
              <a:t>50x faster than traditional Python lists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The array object in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is called </a:t>
            </a:r>
            <a:r>
              <a:rPr lang="en-US" b="1" dirty="0" err="1" smtClean="0">
                <a:solidFill>
                  <a:srgbClr val="FF0000"/>
                </a:solidFill>
              </a:rPr>
              <a:t>ndarray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is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Faster Than Lists?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arrays are stored at </a:t>
            </a:r>
            <a:r>
              <a:rPr lang="en-US" b="1" dirty="0">
                <a:solidFill>
                  <a:srgbClr val="FF0000"/>
                </a:solidFill>
              </a:rPr>
              <a:t>one continuous place</a:t>
            </a:r>
            <a:r>
              <a:rPr lang="en-US" dirty="0"/>
              <a:t> in memory unlike lists, so processes can access and manipulate them very </a:t>
            </a:r>
            <a:r>
              <a:rPr lang="en-US" dirty="0" smtClean="0"/>
              <a:t>efficiently. This </a:t>
            </a:r>
            <a:r>
              <a:rPr lang="en-US" dirty="0"/>
              <a:t>behavior is called </a:t>
            </a:r>
            <a:r>
              <a:rPr lang="en-US" b="1" dirty="0">
                <a:solidFill>
                  <a:srgbClr val="FF0000"/>
                </a:solidFill>
              </a:rPr>
              <a:t>locality of reference</a:t>
            </a:r>
            <a:r>
              <a:rPr lang="en-US" dirty="0"/>
              <a:t> in computer science</a:t>
            </a:r>
            <a:r>
              <a:rPr lang="en-US" dirty="0" smtClean="0"/>
              <a:t>.</a:t>
            </a:r>
          </a:p>
          <a:p>
            <a:r>
              <a:rPr lang="en-US" dirty="0"/>
              <a:t>Also it is optimized to work with latest CPU architectures.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Command to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pip install </a:t>
            </a:r>
            <a:r>
              <a:rPr lang="en-US" dirty="0" err="1" smtClean="0">
                <a:solidFill>
                  <a:srgbClr val="FF0000"/>
                </a:solidFill>
              </a:rPr>
              <a:t>numpy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 </a:t>
            </a:r>
            <a:r>
              <a:rPr lang="en-US" dirty="0" err="1" smtClean="0">
                <a:solidFill>
                  <a:srgbClr val="00B0F0"/>
                </a:solidFill>
              </a:rPr>
              <a:t>numpy.array</a:t>
            </a:r>
            <a:r>
              <a:rPr lang="en-US" dirty="0" smtClean="0">
                <a:solidFill>
                  <a:srgbClr val="00B0F0"/>
                </a:solidFill>
              </a:rPr>
              <a:t>(list or </a:t>
            </a:r>
            <a:r>
              <a:rPr lang="en-US" dirty="0" err="1" smtClean="0">
                <a:solidFill>
                  <a:srgbClr val="00B0F0"/>
                </a:solidFill>
              </a:rPr>
              <a:t>tuple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List into Array</a:t>
            </a:r>
          </a:p>
          <a:p>
            <a:pPr marL="514350" indent="-514350">
              <a:buNone/>
            </a:pPr>
            <a:r>
              <a:rPr lang="en-US" dirty="0" smtClean="0"/>
              <a:t>       </a:t>
            </a:r>
            <a:r>
              <a:rPr lang="en-US" dirty="0" smtClean="0">
                <a:latin typeface="Arial Black" pitchFamily="34" charset="0"/>
              </a:rPr>
              <a:t>import </a:t>
            </a:r>
            <a:r>
              <a:rPr lang="en-US" dirty="0" err="1" smtClean="0">
                <a:latin typeface="Arial Black" pitchFamily="34" charset="0"/>
              </a:rPr>
              <a:t>numpy</a:t>
            </a:r>
            <a:endParaRPr lang="en-US" dirty="0" smtClean="0">
              <a:latin typeface="Arial Black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Arial Black" pitchFamily="34" charset="0"/>
              </a:rPr>
              <a:t>      L=[1,2,10,20]               # or </a:t>
            </a:r>
            <a:r>
              <a:rPr lang="en-US" dirty="0" err="1" smtClean="0">
                <a:latin typeface="Arial Black" pitchFamily="34" charset="0"/>
              </a:rPr>
              <a:t>tuple</a:t>
            </a:r>
            <a:endParaRPr lang="en-US" dirty="0" smtClean="0">
              <a:latin typeface="Arial Black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Arial Black" pitchFamily="34" charset="0"/>
              </a:rPr>
              <a:t>      a=</a:t>
            </a:r>
            <a:r>
              <a:rPr lang="en-US" dirty="0" err="1" smtClean="0">
                <a:latin typeface="Arial Black" pitchFamily="34" charset="0"/>
              </a:rPr>
              <a:t>numpy.array</a:t>
            </a:r>
            <a:r>
              <a:rPr lang="en-US" dirty="0" smtClean="0">
                <a:latin typeface="Arial Black" pitchFamily="34" charset="0"/>
              </a:rPr>
              <a:t>(L)</a:t>
            </a:r>
          </a:p>
          <a:p>
            <a:pPr marL="514350" indent="-514350">
              <a:buNone/>
            </a:pPr>
            <a:r>
              <a:rPr lang="en-US" dirty="0" smtClean="0">
                <a:latin typeface="Arial Black" pitchFamily="34" charset="0"/>
              </a:rPr>
              <a:t>      print(a)</a:t>
            </a:r>
          </a:p>
          <a:p>
            <a:pPr marL="514350" indent="-514350">
              <a:buNone/>
            </a:pPr>
            <a:r>
              <a:rPr lang="en-US" dirty="0" smtClean="0">
                <a:latin typeface="Arial Black" pitchFamily="34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Output:</a:t>
            </a:r>
            <a:r>
              <a:rPr lang="en-US" dirty="0" smtClean="0">
                <a:latin typeface="Arial Black" pitchFamily="34" charset="0"/>
              </a:rPr>
              <a:t>[1 2 10 20]</a:t>
            </a:r>
          </a:p>
          <a:p>
            <a:pPr marL="514350" indent="-514350">
              <a:buNone/>
            </a:pPr>
            <a:r>
              <a:rPr lang="en-US" dirty="0" smtClean="0"/>
              <a:t>2. Check the version of installed </a:t>
            </a:r>
            <a:r>
              <a:rPr lang="en-US" dirty="0" err="1" smtClean="0"/>
              <a:t>numpy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print(</a:t>
            </a:r>
            <a:r>
              <a:rPr lang="en-US" dirty="0" err="1" smtClean="0"/>
              <a:t>numpy.__version</a:t>
            </a:r>
            <a:r>
              <a:rPr lang="en-US" dirty="0" smtClean="0"/>
              <a:t>__)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0-D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0-D arrays, or Scalars, are the elements in an array. Each value in an array is a 0-D array.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600" dirty="0" smtClean="0"/>
              <a:t>         import </a:t>
            </a:r>
            <a:r>
              <a:rPr lang="en-US" sz="3600" dirty="0" err="1" smtClean="0"/>
              <a:t>numpy</a:t>
            </a:r>
            <a:r>
              <a:rPr lang="en-US" sz="3600" dirty="0" smtClean="0"/>
              <a:t> as </a:t>
            </a:r>
            <a:r>
              <a:rPr lang="en-US" sz="3600" dirty="0" err="1" smtClean="0"/>
              <a:t>np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         k=</a:t>
            </a:r>
            <a:r>
              <a:rPr lang="en-US" sz="3600" dirty="0" err="1" smtClean="0"/>
              <a:t>np.array</a:t>
            </a:r>
            <a:r>
              <a:rPr lang="en-US" sz="3600" dirty="0" smtClean="0"/>
              <a:t>(38)</a:t>
            </a:r>
          </a:p>
          <a:p>
            <a:pPr>
              <a:buNone/>
            </a:pPr>
            <a:r>
              <a:rPr lang="en-US" sz="3600" dirty="0" smtClean="0"/>
              <a:t>         print(k)</a:t>
            </a:r>
          </a:p>
          <a:p>
            <a:r>
              <a:rPr lang="en-US" sz="3000" dirty="0" smtClean="0"/>
              <a:t>2D array or Matrix is also called </a:t>
            </a:r>
            <a:r>
              <a:rPr lang="en-US" sz="3000" dirty="0" smtClean="0">
                <a:solidFill>
                  <a:srgbClr val="FF0000"/>
                </a:solidFill>
              </a:rPr>
              <a:t>2</a:t>
            </a:r>
            <a:r>
              <a:rPr lang="en-US" sz="3000" baseline="30000" dirty="0" smtClean="0">
                <a:solidFill>
                  <a:srgbClr val="FF0000"/>
                </a:solidFill>
              </a:rPr>
              <a:t>nd</a:t>
            </a:r>
            <a:r>
              <a:rPr lang="en-US" sz="3000" dirty="0" smtClean="0">
                <a:solidFill>
                  <a:srgbClr val="FF0000"/>
                </a:solidFill>
              </a:rPr>
              <a:t> order Tensors.</a:t>
            </a:r>
          </a:p>
          <a:p>
            <a:r>
              <a:rPr lang="en-US" sz="3000" dirty="0" smtClean="0"/>
              <a:t>3D array is also called</a:t>
            </a:r>
            <a:r>
              <a:rPr lang="en-US" sz="3000" dirty="0" smtClean="0">
                <a:solidFill>
                  <a:srgbClr val="FF0000"/>
                </a:solidFill>
              </a:rPr>
              <a:t> 3</a:t>
            </a:r>
            <a:r>
              <a:rPr lang="en-US" sz="3000" baseline="30000" dirty="0" smtClean="0">
                <a:solidFill>
                  <a:srgbClr val="FF0000"/>
                </a:solidFill>
              </a:rPr>
              <a:t>rd</a:t>
            </a:r>
            <a:r>
              <a:rPr lang="en-US" sz="3000" dirty="0" smtClean="0">
                <a:solidFill>
                  <a:srgbClr val="FF0000"/>
                </a:solidFill>
              </a:rPr>
              <a:t> order Tensors.</a:t>
            </a:r>
            <a:endParaRPr lang="en-US" sz="3000" dirty="0" smtClean="0"/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err="1" smtClean="0">
                <a:solidFill>
                  <a:srgbClr val="00B0F0"/>
                </a:solidFill>
              </a:rPr>
              <a:t>ndim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used to check the dimension of the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+mj-lt"/>
                <a:ea typeface="SimSun" pitchFamily="2" charset="-122"/>
              </a:rPr>
              <a:t>import </a:t>
            </a:r>
            <a:r>
              <a:rPr lang="en-US" dirty="0" err="1" smtClean="0">
                <a:latin typeface="+mj-lt"/>
                <a:ea typeface="SimSun" pitchFamily="2" charset="-122"/>
              </a:rPr>
              <a:t>numpy</a:t>
            </a:r>
            <a:r>
              <a:rPr lang="en-US" dirty="0" smtClean="0">
                <a:latin typeface="+mj-lt"/>
                <a:ea typeface="SimSun" pitchFamily="2" charset="-122"/>
              </a:rPr>
              <a:t> as </a:t>
            </a:r>
            <a:r>
              <a:rPr lang="en-US" dirty="0" err="1" smtClean="0">
                <a:latin typeface="+mj-lt"/>
                <a:ea typeface="SimSun" pitchFamily="2" charset="-122"/>
              </a:rPr>
              <a:t>np</a:t>
            </a:r>
            <a:endParaRPr lang="en-US" dirty="0" smtClean="0">
              <a:latin typeface="+mj-lt"/>
              <a:ea typeface="SimSun" pitchFamily="2" charset="-122"/>
            </a:endParaRPr>
          </a:p>
          <a:p>
            <a:pPr>
              <a:buNone/>
            </a:pPr>
            <a:r>
              <a:rPr lang="en-US" dirty="0" smtClean="0">
                <a:latin typeface="+mj-lt"/>
                <a:ea typeface="SimSun" pitchFamily="2" charset="-122"/>
              </a:rPr>
              <a:t>a = </a:t>
            </a:r>
            <a:r>
              <a:rPr lang="en-US" dirty="0" err="1" smtClean="0">
                <a:latin typeface="+mj-lt"/>
                <a:ea typeface="SimSun" pitchFamily="2" charset="-122"/>
              </a:rPr>
              <a:t>np.array</a:t>
            </a:r>
            <a:r>
              <a:rPr lang="en-US" dirty="0" smtClean="0">
                <a:latin typeface="+mj-lt"/>
                <a:ea typeface="SimSun" pitchFamily="2" charset="-122"/>
              </a:rPr>
              <a:t>(42)</a:t>
            </a:r>
          </a:p>
          <a:p>
            <a:pPr>
              <a:buNone/>
            </a:pPr>
            <a:r>
              <a:rPr lang="en-US" dirty="0" smtClean="0">
                <a:latin typeface="+mj-lt"/>
                <a:ea typeface="SimSun" pitchFamily="2" charset="-122"/>
              </a:rPr>
              <a:t>b = </a:t>
            </a:r>
            <a:r>
              <a:rPr lang="en-US" dirty="0" err="1" smtClean="0">
                <a:latin typeface="+mj-lt"/>
                <a:ea typeface="SimSun" pitchFamily="2" charset="-122"/>
              </a:rPr>
              <a:t>np.array</a:t>
            </a:r>
            <a:r>
              <a:rPr lang="en-US" dirty="0" smtClean="0">
                <a:latin typeface="+mj-lt"/>
                <a:ea typeface="SimSun" pitchFamily="2" charset="-122"/>
              </a:rPr>
              <a:t>([1, 2, 3, 4, 5])</a:t>
            </a:r>
          </a:p>
          <a:p>
            <a:pPr>
              <a:buNone/>
            </a:pPr>
            <a:r>
              <a:rPr lang="en-US" dirty="0" smtClean="0">
                <a:latin typeface="+mj-lt"/>
                <a:ea typeface="SimSun" pitchFamily="2" charset="-122"/>
              </a:rPr>
              <a:t>c = </a:t>
            </a:r>
            <a:r>
              <a:rPr lang="en-US" dirty="0" err="1" smtClean="0">
                <a:latin typeface="+mj-lt"/>
                <a:ea typeface="SimSun" pitchFamily="2" charset="-122"/>
              </a:rPr>
              <a:t>np.array</a:t>
            </a:r>
            <a:r>
              <a:rPr lang="en-US" dirty="0" smtClean="0">
                <a:latin typeface="+mj-lt"/>
                <a:ea typeface="SimSun" pitchFamily="2" charset="-122"/>
              </a:rPr>
              <a:t>([[1, 2, 3], [4, 5, 6]])</a:t>
            </a:r>
          </a:p>
          <a:p>
            <a:pPr>
              <a:buNone/>
            </a:pPr>
            <a:r>
              <a:rPr lang="en-US" dirty="0" smtClean="0">
                <a:latin typeface="+mj-lt"/>
                <a:ea typeface="SimSun" pitchFamily="2" charset="-122"/>
              </a:rPr>
              <a:t>d = </a:t>
            </a:r>
            <a:r>
              <a:rPr lang="en-US" dirty="0" err="1" smtClean="0">
                <a:latin typeface="+mj-lt"/>
                <a:ea typeface="SimSun" pitchFamily="2" charset="-122"/>
              </a:rPr>
              <a:t>np.array</a:t>
            </a:r>
            <a:r>
              <a:rPr lang="en-US" dirty="0" smtClean="0">
                <a:latin typeface="+mj-lt"/>
                <a:ea typeface="SimSun" pitchFamily="2" charset="-122"/>
              </a:rPr>
              <a:t>([[[1, 2, 3], [4, 5, 6]], [[1, 2, 3], [4, 5, 6]]])</a:t>
            </a:r>
          </a:p>
          <a:p>
            <a:pPr>
              <a:buNone/>
            </a:pPr>
            <a:r>
              <a:rPr lang="en-US" dirty="0" smtClean="0">
                <a:latin typeface="+mj-lt"/>
                <a:ea typeface="SimSun" pitchFamily="2" charset="-122"/>
              </a:rPr>
              <a:t>print(</a:t>
            </a:r>
            <a:r>
              <a:rPr lang="en-US" dirty="0" err="1" smtClean="0">
                <a:latin typeface="+mj-lt"/>
                <a:ea typeface="SimSun" pitchFamily="2" charset="-122"/>
              </a:rPr>
              <a:t>a.ndim</a:t>
            </a:r>
            <a:r>
              <a:rPr lang="en-US" dirty="0" smtClean="0">
                <a:latin typeface="+mj-lt"/>
                <a:ea typeface="SimSun" pitchFamily="2" charset="-122"/>
              </a:rPr>
              <a:t>)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SimSun" pitchFamily="2" charset="-122"/>
              </a:rPr>
              <a:t>0</a:t>
            </a:r>
          </a:p>
          <a:p>
            <a:pPr>
              <a:buNone/>
            </a:pPr>
            <a:r>
              <a:rPr lang="en-US" dirty="0" smtClean="0">
                <a:latin typeface="+mj-lt"/>
                <a:ea typeface="SimSun" pitchFamily="2" charset="-122"/>
              </a:rPr>
              <a:t>print(</a:t>
            </a:r>
            <a:r>
              <a:rPr lang="en-US" dirty="0" err="1" smtClean="0">
                <a:latin typeface="+mj-lt"/>
                <a:ea typeface="SimSun" pitchFamily="2" charset="-122"/>
              </a:rPr>
              <a:t>b.ndim</a:t>
            </a:r>
            <a:r>
              <a:rPr lang="en-US" dirty="0" smtClean="0">
                <a:latin typeface="+mj-lt"/>
                <a:ea typeface="SimSun" pitchFamily="2" charset="-122"/>
              </a:rPr>
              <a:t>)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SimSun" pitchFamily="2" charset="-122"/>
              </a:rPr>
              <a:t>1</a:t>
            </a:r>
          </a:p>
          <a:p>
            <a:pPr>
              <a:buNone/>
            </a:pPr>
            <a:r>
              <a:rPr lang="en-US" dirty="0" smtClean="0">
                <a:latin typeface="+mj-lt"/>
                <a:ea typeface="SimSun" pitchFamily="2" charset="-122"/>
              </a:rPr>
              <a:t>print(</a:t>
            </a:r>
            <a:r>
              <a:rPr lang="en-US" dirty="0" err="1" smtClean="0">
                <a:latin typeface="+mj-lt"/>
                <a:ea typeface="SimSun" pitchFamily="2" charset="-122"/>
              </a:rPr>
              <a:t>c.ndim</a:t>
            </a:r>
            <a:r>
              <a:rPr lang="en-US" dirty="0" smtClean="0">
                <a:latin typeface="+mj-lt"/>
                <a:ea typeface="SimSun" pitchFamily="2" charset="-122"/>
              </a:rPr>
              <a:t>) 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SimSun" pitchFamily="2" charset="-122"/>
              </a:rPr>
              <a:t>2</a:t>
            </a:r>
            <a:r>
              <a:rPr lang="en-US" dirty="0" smtClean="0">
                <a:latin typeface="+mj-lt"/>
                <a:ea typeface="SimSun" pitchFamily="2" charset="-122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+mj-lt"/>
                <a:ea typeface="SimSun" pitchFamily="2" charset="-122"/>
              </a:rPr>
              <a:t>print(</a:t>
            </a:r>
            <a:r>
              <a:rPr lang="en-US" dirty="0" err="1" smtClean="0">
                <a:latin typeface="+mj-lt"/>
                <a:ea typeface="SimSun" pitchFamily="2" charset="-122"/>
              </a:rPr>
              <a:t>d.ndim</a:t>
            </a:r>
            <a:r>
              <a:rPr lang="en-US" dirty="0" smtClean="0">
                <a:latin typeface="+mj-lt"/>
                <a:ea typeface="SimSun" pitchFamily="2" charset="-122"/>
              </a:rPr>
              <a:t>)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SimSun" pitchFamily="2" charset="-122"/>
              </a:rPr>
              <a:t>3</a:t>
            </a:r>
            <a:endParaRPr lang="en-US" dirty="0">
              <a:solidFill>
                <a:srgbClr val="FF0000"/>
              </a:solidFill>
              <a:latin typeface="+mj-lt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Accessing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access elements from 2-D arrays we can use comma separated integers representing the dimension and the index of the element.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import </a:t>
            </a:r>
            <a:r>
              <a:rPr lang="en-US" dirty="0" err="1" smtClean="0"/>
              <a:t>numpy</a:t>
            </a:r>
            <a:r>
              <a:rPr lang="en-US" dirty="0" smtClean="0"/>
              <a:t> as 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([[1,2,3,4,5], [6,7,8,9,10]])</a:t>
            </a:r>
            <a:br>
              <a:rPr lang="en-US" dirty="0" smtClean="0"/>
            </a:br>
            <a:r>
              <a:rPr lang="en-US" dirty="0" smtClean="0"/>
              <a:t>print(a[0, 1])                      # instead of a[0][1]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We can also use Negative 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193</TotalTime>
  <Words>496</Words>
  <Application>Microsoft Office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SimSun</vt:lpstr>
      <vt:lpstr>Arial Black</vt:lpstr>
      <vt:lpstr>Times New Roman</vt:lpstr>
      <vt:lpstr>Tw Cen MT</vt:lpstr>
      <vt:lpstr>Wingdings</vt:lpstr>
      <vt:lpstr>Wingdings 2</vt:lpstr>
      <vt:lpstr>Median</vt:lpstr>
      <vt:lpstr>          dr MANOJ VARSHNEY                 asst. professor                 T&amp;D dept.                 gla university,                 mathura</vt:lpstr>
      <vt:lpstr>PowerPoint Presentation</vt:lpstr>
      <vt:lpstr>numpy  (numerical python)</vt:lpstr>
      <vt:lpstr> Why is numpy Faster Than Lists?  </vt:lpstr>
      <vt:lpstr>PowerPoint Presentation</vt:lpstr>
      <vt:lpstr>               numpy.array(list or tuple)</vt:lpstr>
      <vt:lpstr>                        0-D Arrays </vt:lpstr>
      <vt:lpstr>                ndim Attribute</vt:lpstr>
      <vt:lpstr>Accessing element</vt:lpstr>
      <vt:lpstr>       Accessing elements by Slicing</vt:lpstr>
      <vt:lpstr>  Datatype of Array and Datatype of elements</vt:lpstr>
      <vt:lpstr>Creating Arrays With a Defined Data Type </vt:lpstr>
      <vt:lpstr>         a.copy() and a.view()</vt:lpstr>
      <vt:lpstr>              Shape of an Array                        a.shape </vt:lpstr>
      <vt:lpstr>               Reshaping arrays                  a.reshape() </vt:lpstr>
      <vt:lpstr>              Unknown Dimension </vt:lpstr>
      <vt:lpstr> Flattening the arrays  </vt:lpstr>
      <vt:lpstr>Transpose of Array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Piyush Vashistha</dc:creator>
  <cp:lastModifiedBy>Windows User</cp:lastModifiedBy>
  <cp:revision>37</cp:revision>
  <dcterms:created xsi:type="dcterms:W3CDTF">2021-02-24T06:55:54Z</dcterms:created>
  <dcterms:modified xsi:type="dcterms:W3CDTF">2023-01-13T04:48:49Z</dcterms:modified>
</cp:coreProperties>
</file>