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D7C"/>
    <a:srgbClr val="468EFF"/>
    <a:srgbClr val="41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2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l Haddaway" userId="b6d86819-91b2-456d-9ab0-2ad39e8d2cef" providerId="ADAL" clId="{1E151232-35F1-3542-B48B-FCF1D1B51CB2}"/>
    <pc:docChg chg="modSld">
      <pc:chgData name="Neal Haddaway" userId="b6d86819-91b2-456d-9ab0-2ad39e8d2cef" providerId="ADAL" clId="{1E151232-35F1-3542-B48B-FCF1D1B51CB2}" dt="2022-04-14T18:19:30.584" v="29" actId="1038"/>
      <pc:docMkLst>
        <pc:docMk/>
      </pc:docMkLst>
      <pc:sldChg chg="modSp mod">
        <pc:chgData name="Neal Haddaway" userId="b6d86819-91b2-456d-9ab0-2ad39e8d2cef" providerId="ADAL" clId="{1E151232-35F1-3542-B48B-FCF1D1B51CB2}" dt="2022-04-14T18:19:30.584" v="29" actId="1038"/>
        <pc:sldMkLst>
          <pc:docMk/>
          <pc:sldMk cId="421413058" sldId="256"/>
        </pc:sldMkLst>
        <pc:spChg chg="mod">
          <ac:chgData name="Neal Haddaway" userId="b6d86819-91b2-456d-9ab0-2ad39e8d2cef" providerId="ADAL" clId="{1E151232-35F1-3542-B48B-FCF1D1B51CB2}" dt="2022-04-14T18:19:30.584" v="29" actId="1038"/>
          <ac:spMkLst>
            <pc:docMk/>
            <pc:sldMk cId="421413058" sldId="256"/>
            <ac:spMk id="7" creationId="{5CCE306E-2751-DD4D-AF4B-218160BE9B70}"/>
          </ac:spMkLst>
        </pc:spChg>
        <pc:spChg chg="mod">
          <ac:chgData name="Neal Haddaway" userId="b6d86819-91b2-456d-9ab0-2ad39e8d2cef" providerId="ADAL" clId="{1E151232-35F1-3542-B48B-FCF1D1B51CB2}" dt="2022-04-14T18:19:14.609" v="16" actId="1037"/>
          <ac:spMkLst>
            <pc:docMk/>
            <pc:sldMk cId="421413058" sldId="256"/>
            <ac:spMk id="8" creationId="{FFCC5548-F4BF-A24B-8A63-8565320A72EA}"/>
          </ac:spMkLst>
        </pc:spChg>
        <pc:spChg chg="mod">
          <ac:chgData name="Neal Haddaway" userId="b6d86819-91b2-456d-9ab0-2ad39e8d2cef" providerId="ADAL" clId="{1E151232-35F1-3542-B48B-FCF1D1B51CB2}" dt="2022-04-14T18:19:24.307" v="18" actId="14100"/>
          <ac:spMkLst>
            <pc:docMk/>
            <pc:sldMk cId="421413058" sldId="256"/>
            <ac:spMk id="21" creationId="{6DEFFBCC-2C89-EE40-A0E2-C08497CC456B}"/>
          </ac:spMkLst>
        </pc:spChg>
        <pc:picChg chg="mod">
          <ac:chgData name="Neal Haddaway" userId="b6d86819-91b2-456d-9ab0-2ad39e8d2cef" providerId="ADAL" clId="{1E151232-35F1-3542-B48B-FCF1D1B51CB2}" dt="2022-04-14T18:19:01.679" v="0" actId="1076"/>
          <ac:picMkLst>
            <pc:docMk/>
            <pc:sldMk cId="421413058" sldId="256"/>
            <ac:picMk id="6" creationId="{EBE4418A-4A2B-244A-B163-8F4869EB59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468EFF">
              <a:alpha val="58824"/>
            </a:srgbClr>
          </a:solidFill>
          <a:ln w="69850">
            <a:solidFill>
              <a:srgbClr val="418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FFBCC-2C89-EE40-A0E2-C08497CC456B}"/>
              </a:ext>
            </a:extLst>
          </p:cNvPr>
          <p:cNvSpPr txBox="1"/>
          <p:nvPr/>
        </p:nvSpPr>
        <p:spPr>
          <a:xfrm rot="1789623">
            <a:off x="4846717" y="2954617"/>
            <a:ext cx="1347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https://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github.com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4418A-4A2B-244A-B163-8F4869EB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7" b="94306" l="2907" r="977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9996" y="1423047"/>
            <a:ext cx="1107161" cy="12873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CE306E-2751-DD4D-AF4B-218160BE9B70}"/>
              </a:ext>
            </a:extLst>
          </p:cNvPr>
          <p:cNvSpPr/>
          <p:nvPr/>
        </p:nvSpPr>
        <p:spPr>
          <a:xfrm rot="19786166">
            <a:off x="5845827" y="2981967"/>
            <a:ext cx="15295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nealhaddaway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/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GSscraper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C5548-F4BF-A24B-8A63-8565320A72EA}"/>
              </a:ext>
            </a:extLst>
          </p:cNvPr>
          <p:cNvSpPr txBox="1"/>
          <p:nvPr/>
        </p:nvSpPr>
        <p:spPr>
          <a:xfrm>
            <a:off x="5817793" y="2047044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7C7D7C"/>
                </a:solidFill>
                <a:latin typeface="Times" pitchFamily="2" charset="0"/>
              </a:rPr>
              <a:t>Sscraper</a:t>
            </a:r>
            <a:endParaRPr lang="en-US" sz="2800" dirty="0">
              <a:solidFill>
                <a:srgbClr val="7C7D7C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Neal Haddaway</cp:lastModifiedBy>
  <cp:revision>17</cp:revision>
  <dcterms:created xsi:type="dcterms:W3CDTF">2018-03-31T22:20:45Z</dcterms:created>
  <dcterms:modified xsi:type="dcterms:W3CDTF">2022-04-14T18:19:36Z</dcterms:modified>
</cp:coreProperties>
</file>