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D7C"/>
    <a:srgbClr val="468EFF"/>
    <a:srgbClr val="41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5"/>
    <p:restoredTop sz="94659"/>
  </p:normalViewPr>
  <p:slideViewPr>
    <p:cSldViewPr snapToGrid="0" snapToObjects="1">
      <p:cViewPr varScale="1">
        <p:scale>
          <a:sx n="152" d="100"/>
          <a:sy n="152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468EFF">
              <a:alpha val="58824"/>
            </a:srgbClr>
          </a:solidFill>
          <a:ln w="69850">
            <a:solidFill>
              <a:srgbClr val="418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FFBCC-2C89-EE40-A0E2-C08497CC456B}"/>
              </a:ext>
            </a:extLst>
          </p:cNvPr>
          <p:cNvSpPr txBox="1"/>
          <p:nvPr/>
        </p:nvSpPr>
        <p:spPr>
          <a:xfrm rot="1789623">
            <a:off x="4994668" y="2994021"/>
            <a:ext cx="1189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https://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github.com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4418A-4A2B-244A-B163-8F4869EB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7" b="94306" l="2907" r="977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3053" y="1423047"/>
            <a:ext cx="1107161" cy="1287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CE306E-2751-DD4D-AF4B-218160BE9B70}"/>
              </a:ext>
            </a:extLst>
          </p:cNvPr>
          <p:cNvSpPr/>
          <p:nvPr/>
        </p:nvSpPr>
        <p:spPr>
          <a:xfrm rot="19786166">
            <a:off x="5952208" y="2948916"/>
            <a:ext cx="14269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nealhaddaway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/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GSscraper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5548-F4BF-A24B-8A63-8565320A72EA}"/>
              </a:ext>
            </a:extLst>
          </p:cNvPr>
          <p:cNvSpPr txBox="1"/>
          <p:nvPr/>
        </p:nvSpPr>
        <p:spPr>
          <a:xfrm>
            <a:off x="5872878" y="1936874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C7D7C"/>
                </a:solidFill>
                <a:latin typeface="Times" pitchFamily="2" charset="0"/>
              </a:rPr>
              <a:t>scraper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Neal Haddaway</cp:lastModifiedBy>
  <cp:revision>17</cp:revision>
  <dcterms:created xsi:type="dcterms:W3CDTF">2018-03-31T22:20:45Z</dcterms:created>
  <dcterms:modified xsi:type="dcterms:W3CDTF">2021-01-13T08:51:15Z</dcterms:modified>
</cp:coreProperties>
</file>