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3F90-28F8-4349-A731-852C90E2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87C8D-8C6C-4B8A-9B3F-A1E6329C5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8314-1D67-4A8B-926F-B4004F37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BE672-222A-4AC8-B40B-B318F37F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67CA6-3042-4B2F-8DC8-A2C28AAE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87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D40B-DAC0-4E8A-A5CC-712F6971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439A3-B76A-4A86-A08E-7F758776B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76BB-0747-4175-A386-EF4B4CD1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37023-316E-41A7-8807-17B128FF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BA6D-41B8-4C90-9C71-810307F0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94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4221A-A8A6-43A4-8523-0E5563730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D7BD9-01A1-4391-84C2-78D677BB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B4A6-7054-4EC9-889B-D26237EB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F09DE-ECE1-4338-AE07-65E85BA5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A2E7E-5893-443C-AFC4-3318451B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2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698E-C68A-409C-8F26-E67C06F0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2BA6D-516B-4B40-923D-0D18CDE5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8EFB5-0E1C-48C9-8039-01BC7536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F0A9-555F-4159-8EF2-970A6EC5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D231-F0F1-45CE-AE57-5B55DCC7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0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D500-E732-4D3C-975C-A886B6A0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1EF98-83AD-4664-BC3C-770317C4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04B4-14BB-4B89-B00A-114874DC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382E-3634-4BF1-9439-D0C1E904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A879-EC21-4868-B61B-3BB431DB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7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039A-63F1-43F9-994A-E725A81C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006E-57D9-43B7-A705-6477EA0AC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0D3D-FFC0-4FE5-B5E9-2959E86F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9DC85-0DE7-49C0-A79B-A81F866E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E2A57-D5DF-4B07-843C-8CA34D30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B1B4-9ACD-44D9-AE32-41F7430A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3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64BA-D5C5-49CE-88DB-F1C743BC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6592C-FC15-45FC-A2C5-E148A660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19010-7DB6-4374-A9F5-B805B1CE9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96001-6B2D-4220-904A-45A905B74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45B36-AFD9-4BA0-81F2-AAD719A73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6EFC3-02A0-4960-B632-C3CC46D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52FB9-23F3-4087-8514-96DC4D9D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DBCE1-4DEE-45D7-B55C-E8A512E3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2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14A1-0547-4928-BC5B-B259BE14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7607A-99BC-4B96-8F12-181C5D97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D4292-7CA4-44A5-BADD-6EEDD506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35BB-5EB1-4043-95F4-463F7733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42DD3-40C9-48E1-95AF-8EA65FEE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F06D0-5AA1-4CDB-816E-5449D68F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95C1A-7D37-44CE-A347-0BBDDE1C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8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7DDB-505C-4C27-94AC-49801427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0325-0E76-49B4-8BFD-37173790A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D0BF8-83F0-48C5-B33E-6CA76E5E3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C933E-296B-4092-BA66-ACF8E28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3B7BA-2B11-4B21-9C30-A936B5CD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4C52A-FEA2-4DEF-A8F4-B9D4AD3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14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350C-CD0A-4695-A065-F87DAB50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6AAAB-2E2A-40C3-8B3F-4AFE73308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1C53-1CD9-4DE0-B0EC-AB3B884A1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ADA4C-C39B-48DE-84FD-ACC140A0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4AE8-47DF-4CA1-8EDF-AD2F20C4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AE604-2FF5-449C-8F7F-6E9040AE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61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4DE31-BC38-4238-B43F-83556AB7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7C8B0-9896-452A-987D-5EB35D91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56DE-81C5-4C80-8221-09E03DC73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0232-FD89-48C1-83CD-0EBF897E6097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B9DBD-631A-4453-A2A7-E0670A857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C07A-A9FB-4E46-8B04-E2676043F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71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3.png"/><Relationship Id="rId19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eacock">
            <a:extLst>
              <a:ext uri="{FF2B5EF4-FFF2-40B4-BE49-F238E27FC236}">
                <a16:creationId xmlns:a16="http://schemas.microsoft.com/office/drawing/2014/main" id="{B914538B-0BCC-4FB2-82C8-4077296D2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41" y="5497774"/>
            <a:ext cx="914400" cy="914400"/>
          </a:xfrm>
          <a:prstGeom prst="rect">
            <a:avLst/>
          </a:prstGeom>
        </p:spPr>
      </p:pic>
      <p:pic>
        <p:nvPicPr>
          <p:cNvPr id="7" name="Graphic 6" descr="Binoculars">
            <a:extLst>
              <a:ext uri="{FF2B5EF4-FFF2-40B4-BE49-F238E27FC236}">
                <a16:creationId xmlns:a16="http://schemas.microsoft.com/office/drawing/2014/main" id="{4C2AD356-6D50-44A1-A96E-3021931BB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187" y="4470647"/>
            <a:ext cx="914400" cy="914400"/>
          </a:xfrm>
          <a:prstGeom prst="rect">
            <a:avLst/>
          </a:prstGeom>
        </p:spPr>
      </p:pic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9A5DC28-8F06-4948-BEBD-900D6A53A0D9}"/>
              </a:ext>
            </a:extLst>
          </p:cNvPr>
          <p:cNvSpPr/>
          <p:nvPr/>
        </p:nvSpPr>
        <p:spPr>
          <a:xfrm>
            <a:off x="273751" y="4335724"/>
            <a:ext cx="1740023" cy="2324100"/>
          </a:xfrm>
          <a:prstGeom prst="flowChartConnector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A58FDB-ABBD-4594-92F7-5D7FC0C933DB}"/>
              </a:ext>
            </a:extLst>
          </p:cNvPr>
          <p:cNvGrpSpPr/>
          <p:nvPr/>
        </p:nvGrpSpPr>
        <p:grpSpPr>
          <a:xfrm>
            <a:off x="2580521" y="1568935"/>
            <a:ext cx="2256962" cy="1874437"/>
            <a:chOff x="1185135" y="942975"/>
            <a:chExt cx="2256962" cy="1874437"/>
          </a:xfrm>
        </p:grpSpPr>
        <p:pic>
          <p:nvPicPr>
            <p:cNvPr id="9" name="Graphic 8" descr="Clipboard">
              <a:extLst>
                <a:ext uri="{FF2B5EF4-FFF2-40B4-BE49-F238E27FC236}">
                  <a16:creationId xmlns:a16="http://schemas.microsoft.com/office/drawing/2014/main" id="{67ADEF53-1C06-4F57-BF2D-819A2415E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85135" y="175736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tatistics">
              <a:extLst>
                <a:ext uri="{FF2B5EF4-FFF2-40B4-BE49-F238E27FC236}">
                  <a16:creationId xmlns:a16="http://schemas.microsoft.com/office/drawing/2014/main" id="{7091F8DD-0AFE-4430-A5C1-6C22FB70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27697" y="1757363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Head with gears">
              <a:extLst>
                <a:ext uri="{FF2B5EF4-FFF2-40B4-BE49-F238E27FC236}">
                  <a16:creationId xmlns:a16="http://schemas.microsoft.com/office/drawing/2014/main" id="{5C8BB0E0-1245-4180-B02F-D043283F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48458" y="1000125"/>
              <a:ext cx="914400" cy="9144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4DC89F-669C-42E4-909E-C89D797821E5}"/>
                </a:ext>
              </a:extLst>
            </p:cNvPr>
            <p:cNvSpPr/>
            <p:nvPr/>
          </p:nvSpPr>
          <p:spPr>
            <a:xfrm>
              <a:off x="1203723" y="942975"/>
              <a:ext cx="2238374" cy="1874437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163D1-5E46-4A9F-9CFA-B6479B5F1EFD}"/>
              </a:ext>
            </a:extLst>
          </p:cNvPr>
          <p:cNvGrpSpPr/>
          <p:nvPr/>
        </p:nvGrpSpPr>
        <p:grpSpPr>
          <a:xfrm>
            <a:off x="6220126" y="573456"/>
            <a:ext cx="1462088" cy="1874438"/>
            <a:chOff x="5937607" y="1107974"/>
            <a:chExt cx="1462088" cy="1874438"/>
          </a:xfrm>
        </p:grpSpPr>
        <p:pic>
          <p:nvPicPr>
            <p:cNvPr id="15" name="Graphic 14" descr="Typewriter">
              <a:extLst>
                <a:ext uri="{FF2B5EF4-FFF2-40B4-BE49-F238E27FC236}">
                  <a16:creationId xmlns:a16="http://schemas.microsoft.com/office/drawing/2014/main" id="{EA5EEBD7-BF14-4146-B594-18CF99B94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09148" y="1517803"/>
              <a:ext cx="914400" cy="9144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AE8874-A729-4728-A94D-1123B2E184E1}"/>
                </a:ext>
              </a:extLst>
            </p:cNvPr>
            <p:cNvSpPr/>
            <p:nvPr/>
          </p:nvSpPr>
          <p:spPr>
            <a:xfrm>
              <a:off x="5937607" y="1107974"/>
              <a:ext cx="1462088" cy="1874438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Graphic 16" descr="Books">
            <a:extLst>
              <a:ext uri="{FF2B5EF4-FFF2-40B4-BE49-F238E27FC236}">
                <a16:creationId xmlns:a16="http://schemas.microsoft.com/office/drawing/2014/main" id="{82F5215A-6D58-4C1D-9B3E-77CC81AD31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82122" y="1019818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42C845-CB5F-4B9A-B223-DD201860335C}"/>
              </a:ext>
            </a:extLst>
          </p:cNvPr>
          <p:cNvSpPr/>
          <p:nvPr/>
        </p:nvSpPr>
        <p:spPr>
          <a:xfrm>
            <a:off x="9334435" y="400601"/>
            <a:ext cx="2009775" cy="2400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46EF4F-6BBC-4958-BE71-91F6DCC0E39C}"/>
              </a:ext>
            </a:extLst>
          </p:cNvPr>
          <p:cNvGrpSpPr/>
          <p:nvPr/>
        </p:nvGrpSpPr>
        <p:grpSpPr>
          <a:xfrm>
            <a:off x="6875343" y="4912588"/>
            <a:ext cx="1591773" cy="1784411"/>
            <a:chOff x="9534617" y="4341181"/>
            <a:chExt cx="1591773" cy="1784411"/>
          </a:xfrm>
        </p:grpSpPr>
        <p:pic>
          <p:nvPicPr>
            <p:cNvPr id="19" name="Graphic 18" descr="Database">
              <a:extLst>
                <a:ext uri="{FF2B5EF4-FFF2-40B4-BE49-F238E27FC236}">
                  <a16:creationId xmlns:a16="http://schemas.microsoft.com/office/drawing/2014/main" id="{D84193AC-F8AA-4541-8E06-A63DF4CD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877425" y="4648200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6499A4-94AD-49EC-91BE-E5E79E7C5177}"/>
                </a:ext>
              </a:extLst>
            </p:cNvPr>
            <p:cNvSpPr/>
            <p:nvPr/>
          </p:nvSpPr>
          <p:spPr>
            <a:xfrm>
              <a:off x="9534617" y="4341181"/>
              <a:ext cx="1591773" cy="1784411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3F0C7E3-A1CD-4C4A-B2B9-6C8FECBEC245}"/>
              </a:ext>
            </a:extLst>
          </p:cNvPr>
          <p:cNvSpPr/>
          <p:nvPr/>
        </p:nvSpPr>
        <p:spPr>
          <a:xfrm rot="18901826">
            <a:off x="1615222" y="3810813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EEC547E-27BE-4090-86A4-72650A41A78D}"/>
              </a:ext>
            </a:extLst>
          </p:cNvPr>
          <p:cNvSpPr/>
          <p:nvPr/>
        </p:nvSpPr>
        <p:spPr>
          <a:xfrm rot="20564735">
            <a:off x="4916756" y="1744430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FEB8AD7-1C49-4ACA-8614-5678871A4579}"/>
              </a:ext>
            </a:extLst>
          </p:cNvPr>
          <p:cNvSpPr/>
          <p:nvPr/>
        </p:nvSpPr>
        <p:spPr>
          <a:xfrm>
            <a:off x="8009273" y="1295090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E0FCD06-72B4-4383-9F4D-B4B3430B257D}"/>
              </a:ext>
            </a:extLst>
          </p:cNvPr>
          <p:cNvSpPr/>
          <p:nvPr/>
        </p:nvSpPr>
        <p:spPr>
          <a:xfrm rot="5400000">
            <a:off x="6973983" y="4030884"/>
            <a:ext cx="1247371" cy="383204"/>
          </a:xfrm>
          <a:prstGeom prst="rightArrow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72DCD-8045-4CB9-A88D-6E1955FC5F6E}"/>
              </a:ext>
            </a:extLst>
          </p:cNvPr>
          <p:cNvSpPr/>
          <p:nvPr/>
        </p:nvSpPr>
        <p:spPr>
          <a:xfrm>
            <a:off x="2178902" y="380811"/>
            <a:ext cx="5752730" cy="3151572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CEEAED-173C-4CBE-A9B7-DCD1FE2F9D35}"/>
              </a:ext>
            </a:extLst>
          </p:cNvPr>
          <p:cNvCxnSpPr>
            <a:cxnSpLocks/>
          </p:cNvCxnSpPr>
          <p:nvPr/>
        </p:nvCxnSpPr>
        <p:spPr>
          <a:xfrm>
            <a:off x="10154930" y="2837617"/>
            <a:ext cx="0" cy="9202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F09C83-BBC0-4C80-A99E-835C1525BF8C}"/>
              </a:ext>
            </a:extLst>
          </p:cNvPr>
          <p:cNvSpPr txBox="1"/>
          <p:nvPr/>
        </p:nvSpPr>
        <p:spPr>
          <a:xfrm>
            <a:off x="9284923" y="3788163"/>
            <a:ext cx="1740014" cy="6463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 available on request</a:t>
            </a:r>
          </a:p>
        </p:txBody>
      </p:sp>
    </p:spTree>
    <p:extLst>
      <p:ext uri="{BB962C8B-B14F-4D97-AF65-F5344CB8AC3E}">
        <p14:creationId xmlns:p14="http://schemas.microsoft.com/office/powerpoint/2010/main" val="76667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eacock">
            <a:extLst>
              <a:ext uri="{FF2B5EF4-FFF2-40B4-BE49-F238E27FC236}">
                <a16:creationId xmlns:a16="http://schemas.microsoft.com/office/drawing/2014/main" id="{B914538B-0BCC-4FB2-82C8-4077296D2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41" y="5497774"/>
            <a:ext cx="914400" cy="914400"/>
          </a:xfrm>
          <a:prstGeom prst="rect">
            <a:avLst/>
          </a:prstGeom>
        </p:spPr>
      </p:pic>
      <p:pic>
        <p:nvPicPr>
          <p:cNvPr id="7" name="Graphic 6" descr="Binoculars">
            <a:extLst>
              <a:ext uri="{FF2B5EF4-FFF2-40B4-BE49-F238E27FC236}">
                <a16:creationId xmlns:a16="http://schemas.microsoft.com/office/drawing/2014/main" id="{4C2AD356-6D50-44A1-A96E-3021931BB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187" y="4470647"/>
            <a:ext cx="914400" cy="914400"/>
          </a:xfrm>
          <a:prstGeom prst="rect">
            <a:avLst/>
          </a:prstGeom>
        </p:spPr>
      </p:pic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9A5DC28-8F06-4948-BEBD-900D6A53A0D9}"/>
              </a:ext>
            </a:extLst>
          </p:cNvPr>
          <p:cNvSpPr/>
          <p:nvPr/>
        </p:nvSpPr>
        <p:spPr>
          <a:xfrm>
            <a:off x="273751" y="4335724"/>
            <a:ext cx="1740023" cy="2324100"/>
          </a:xfrm>
          <a:prstGeom prst="flowChartConnector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 descr="Clipboard">
            <a:extLst>
              <a:ext uri="{FF2B5EF4-FFF2-40B4-BE49-F238E27FC236}">
                <a16:creationId xmlns:a16="http://schemas.microsoft.com/office/drawing/2014/main" id="{67ADEF53-1C06-4F57-BF2D-819A2415E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99109" y="2456147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44DC89F-669C-42E4-909E-C89D797821E5}"/>
              </a:ext>
            </a:extLst>
          </p:cNvPr>
          <p:cNvSpPr/>
          <p:nvPr/>
        </p:nvSpPr>
        <p:spPr>
          <a:xfrm>
            <a:off x="2599109" y="2383322"/>
            <a:ext cx="946229" cy="10600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163D1-5E46-4A9F-9CFA-B6479B5F1EFD}"/>
              </a:ext>
            </a:extLst>
          </p:cNvPr>
          <p:cNvGrpSpPr/>
          <p:nvPr/>
        </p:nvGrpSpPr>
        <p:grpSpPr>
          <a:xfrm>
            <a:off x="6348890" y="805083"/>
            <a:ext cx="1462088" cy="1874438"/>
            <a:chOff x="5937607" y="1107974"/>
            <a:chExt cx="1462088" cy="1874438"/>
          </a:xfrm>
        </p:grpSpPr>
        <p:pic>
          <p:nvPicPr>
            <p:cNvPr id="15" name="Graphic 14" descr="Typewriter">
              <a:extLst>
                <a:ext uri="{FF2B5EF4-FFF2-40B4-BE49-F238E27FC236}">
                  <a16:creationId xmlns:a16="http://schemas.microsoft.com/office/drawing/2014/main" id="{EA5EEBD7-BF14-4146-B594-18CF99B94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09148" y="1517803"/>
              <a:ext cx="914400" cy="9144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AE8874-A729-4728-A94D-1123B2E184E1}"/>
                </a:ext>
              </a:extLst>
            </p:cNvPr>
            <p:cNvSpPr/>
            <p:nvPr/>
          </p:nvSpPr>
          <p:spPr>
            <a:xfrm>
              <a:off x="5937607" y="1107974"/>
              <a:ext cx="1462088" cy="1874438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Graphic 16" descr="Books">
            <a:extLst>
              <a:ext uri="{FF2B5EF4-FFF2-40B4-BE49-F238E27FC236}">
                <a16:creationId xmlns:a16="http://schemas.microsoft.com/office/drawing/2014/main" id="{82F5215A-6D58-4C1D-9B3E-77CC81AD31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2122" y="1019818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42C845-CB5F-4B9A-B223-DD201860335C}"/>
              </a:ext>
            </a:extLst>
          </p:cNvPr>
          <p:cNvSpPr/>
          <p:nvPr/>
        </p:nvSpPr>
        <p:spPr>
          <a:xfrm>
            <a:off x="9334435" y="400601"/>
            <a:ext cx="2009775" cy="2400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46EF4F-6BBC-4958-BE71-91F6DCC0E39C}"/>
              </a:ext>
            </a:extLst>
          </p:cNvPr>
          <p:cNvGrpSpPr/>
          <p:nvPr/>
        </p:nvGrpSpPr>
        <p:grpSpPr>
          <a:xfrm>
            <a:off x="3832941" y="4335724"/>
            <a:ext cx="1591773" cy="1784411"/>
            <a:chOff x="9534617" y="4341181"/>
            <a:chExt cx="1591773" cy="1784411"/>
          </a:xfrm>
        </p:grpSpPr>
        <p:pic>
          <p:nvPicPr>
            <p:cNvPr id="19" name="Graphic 18" descr="Database">
              <a:extLst>
                <a:ext uri="{FF2B5EF4-FFF2-40B4-BE49-F238E27FC236}">
                  <a16:creationId xmlns:a16="http://schemas.microsoft.com/office/drawing/2014/main" id="{D84193AC-F8AA-4541-8E06-A63DF4CD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77425" y="4648200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6499A4-94AD-49EC-91BE-E5E79E7C5177}"/>
                </a:ext>
              </a:extLst>
            </p:cNvPr>
            <p:cNvSpPr/>
            <p:nvPr/>
          </p:nvSpPr>
          <p:spPr>
            <a:xfrm>
              <a:off x="9534617" y="4341181"/>
              <a:ext cx="1591773" cy="1784411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3F0C7E3-A1CD-4C4A-B2B9-6C8FECBEC245}"/>
              </a:ext>
            </a:extLst>
          </p:cNvPr>
          <p:cNvSpPr/>
          <p:nvPr/>
        </p:nvSpPr>
        <p:spPr>
          <a:xfrm rot="18901826">
            <a:off x="1615222" y="3810813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EEC547E-27BE-4090-86A4-72650A41A78D}"/>
              </a:ext>
            </a:extLst>
          </p:cNvPr>
          <p:cNvSpPr/>
          <p:nvPr/>
        </p:nvSpPr>
        <p:spPr>
          <a:xfrm rot="15895705">
            <a:off x="4069996" y="3037242"/>
            <a:ext cx="1922447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FEB8AD7-1C49-4ACA-8614-5678871A4579}"/>
              </a:ext>
            </a:extLst>
          </p:cNvPr>
          <p:cNvSpPr/>
          <p:nvPr/>
        </p:nvSpPr>
        <p:spPr>
          <a:xfrm>
            <a:off x="8009273" y="1295090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72DCD-8045-4CB9-A88D-6E1955FC5F6E}"/>
              </a:ext>
            </a:extLst>
          </p:cNvPr>
          <p:cNvSpPr/>
          <p:nvPr/>
        </p:nvSpPr>
        <p:spPr>
          <a:xfrm>
            <a:off x="2178900" y="418495"/>
            <a:ext cx="5727611" cy="3214785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9DD08BD-0297-475E-99E7-EA300375E034}"/>
              </a:ext>
            </a:extLst>
          </p:cNvPr>
          <p:cNvSpPr/>
          <p:nvPr/>
        </p:nvSpPr>
        <p:spPr>
          <a:xfrm rot="3189796">
            <a:off x="3243289" y="3664363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0F7F94-8800-4D0A-9EBF-2B7D09A04C78}"/>
              </a:ext>
            </a:extLst>
          </p:cNvPr>
          <p:cNvGrpSpPr/>
          <p:nvPr/>
        </p:nvGrpSpPr>
        <p:grpSpPr>
          <a:xfrm>
            <a:off x="3674525" y="1057839"/>
            <a:ext cx="1908606" cy="1310791"/>
            <a:chOff x="4001567" y="1364015"/>
            <a:chExt cx="1908606" cy="1310791"/>
          </a:xfrm>
        </p:grpSpPr>
        <p:pic>
          <p:nvPicPr>
            <p:cNvPr id="11" name="Graphic 10" descr="Statistics">
              <a:extLst>
                <a:ext uri="{FF2B5EF4-FFF2-40B4-BE49-F238E27FC236}">
                  <a16:creationId xmlns:a16="http://schemas.microsoft.com/office/drawing/2014/main" id="{7091F8DD-0AFE-4430-A5C1-6C22FB70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86803" y="1591279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Head with gears">
              <a:extLst>
                <a:ext uri="{FF2B5EF4-FFF2-40B4-BE49-F238E27FC236}">
                  <a16:creationId xmlns:a16="http://schemas.microsoft.com/office/drawing/2014/main" id="{5C8BB0E0-1245-4180-B02F-D043283F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81373" y="1593929"/>
              <a:ext cx="914400" cy="9144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42C82F-23CD-4A35-A28C-9061523B2E7B}"/>
                </a:ext>
              </a:extLst>
            </p:cNvPr>
            <p:cNvSpPr/>
            <p:nvPr/>
          </p:nvSpPr>
          <p:spPr>
            <a:xfrm>
              <a:off x="4001567" y="1364015"/>
              <a:ext cx="1908606" cy="1310791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566D940-D4E1-479B-8772-3BD3D77F0880}"/>
              </a:ext>
            </a:extLst>
          </p:cNvPr>
          <p:cNvSpPr/>
          <p:nvPr/>
        </p:nvSpPr>
        <p:spPr>
          <a:xfrm>
            <a:off x="5561676" y="1441005"/>
            <a:ext cx="736797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CFEDCA4-F443-49DE-A018-6D2DD07C90FF}"/>
              </a:ext>
            </a:extLst>
          </p:cNvPr>
          <p:cNvSpPr/>
          <p:nvPr/>
        </p:nvSpPr>
        <p:spPr>
          <a:xfrm rot="18874927">
            <a:off x="5118902" y="3229915"/>
            <a:ext cx="1922447" cy="60259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CEDE0-73B5-447D-AFF2-B4CD7A5386B9}"/>
              </a:ext>
            </a:extLst>
          </p:cNvPr>
          <p:cNvSpPr/>
          <p:nvPr/>
        </p:nvSpPr>
        <p:spPr>
          <a:xfrm>
            <a:off x="6454066" y="905522"/>
            <a:ext cx="1272331" cy="164236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09959DF-1A84-42EB-870B-D22DAB091981}"/>
              </a:ext>
            </a:extLst>
          </p:cNvPr>
          <p:cNvSpPr/>
          <p:nvPr/>
        </p:nvSpPr>
        <p:spPr>
          <a:xfrm>
            <a:off x="5492842" y="4815438"/>
            <a:ext cx="1922447" cy="60259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F5BB4F-1A46-4671-80D5-212E82AC8584}"/>
              </a:ext>
            </a:extLst>
          </p:cNvPr>
          <p:cNvGrpSpPr/>
          <p:nvPr/>
        </p:nvGrpSpPr>
        <p:grpSpPr>
          <a:xfrm>
            <a:off x="7559348" y="4268506"/>
            <a:ext cx="1591773" cy="1784411"/>
            <a:chOff x="9534617" y="4341181"/>
            <a:chExt cx="1591773" cy="1784411"/>
          </a:xfrm>
        </p:grpSpPr>
        <p:pic>
          <p:nvPicPr>
            <p:cNvPr id="39" name="Graphic 38" descr="Database">
              <a:extLst>
                <a:ext uri="{FF2B5EF4-FFF2-40B4-BE49-F238E27FC236}">
                  <a16:creationId xmlns:a16="http://schemas.microsoft.com/office/drawing/2014/main" id="{2792AE6C-4468-4CA9-A2B6-9FC3B62B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877425" y="4648200"/>
              <a:ext cx="914400" cy="914400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4987A0-49C4-4B55-917A-199B46027241}"/>
                </a:ext>
              </a:extLst>
            </p:cNvPr>
            <p:cNvSpPr/>
            <p:nvPr/>
          </p:nvSpPr>
          <p:spPr>
            <a:xfrm>
              <a:off x="9534617" y="4341181"/>
              <a:ext cx="1591773" cy="1784411"/>
            </a:xfrm>
            <a:prstGeom prst="rect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8157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Grainger</dc:creator>
  <cp:lastModifiedBy>Matthew Grainger</cp:lastModifiedBy>
  <cp:revision>10</cp:revision>
  <dcterms:created xsi:type="dcterms:W3CDTF">2020-10-01T05:19:45Z</dcterms:created>
  <dcterms:modified xsi:type="dcterms:W3CDTF">2020-10-11T14:12:16Z</dcterms:modified>
</cp:coreProperties>
</file>