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E58D"/>
    <a:srgbClr val="945200"/>
    <a:srgbClr val="FFD579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52"/>
    <p:restoredTop sz="94684"/>
  </p:normalViewPr>
  <p:slideViewPr>
    <p:cSldViewPr snapToGrid="0">
      <p:cViewPr varScale="1">
        <p:scale>
          <a:sx n="200" d="100"/>
          <a:sy n="200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9456612-F343-4E06-BF06-A80B5B477B96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8516B73-29A3-4B04-B1DB-57B0FE7AFFDE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solidFill>
                <a:srgbClr val="FFFFFF"/>
              </a:solidFill>
              <a:latin typeface="Rockwel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8A4BBD-8930-4EDF-BD55-0BF685787C0E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solidFill>
                <a:srgbClr val="FFFFFF"/>
              </a:solidFill>
              <a:latin typeface="Rockwel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CA15C1A-9D10-4E78-9FAD-53EE0EBD3044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solidFill>
                <a:srgbClr val="FFFFFF"/>
              </a:solidFill>
              <a:latin typeface="Rockwel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4CF2D4F-5366-4D2F-A756-2ADD897AD078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solidFill>
                <a:srgbClr val="FFFFFF"/>
              </a:solidFill>
              <a:latin typeface="Rockwel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5CC5D54-6462-4CB9-91E7-80F7391A2137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solidFill>
                <a:srgbClr val="FFFFFF"/>
              </a:solidFill>
              <a:latin typeface="Rockwel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D228CFB-F724-4097-9566-4AE99685BCA1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de-DE" sz="1200" b="0" strike="noStrike" spc="-1">
              <a:solidFill>
                <a:srgbClr val="FFFFFF"/>
              </a:solidFill>
              <a:latin typeface="Rockwel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18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Zweite Gliederungsebene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latin typeface="Arial"/>
              </a:rPr>
              <a:t>Vierte Gliederungsebene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Fünfte Gliederungsebene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Sechste Gliederungsebene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5480" cy="82548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9104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      </a:t>
            </a:r>
            <a:r>
              <a:rPr lang="de-DE" sz="4400" b="0" strike="noStrike" spc="-1" dirty="0" err="1">
                <a:latin typeface="Rockwell Nova"/>
                <a:ea typeface="DejaVu Sans"/>
              </a:rPr>
              <a:t>PlatinPie</a:t>
            </a: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</a:t>
            </a:r>
            <a:endParaRPr lang="de-DE" sz="2400" b="0" strike="noStrike" spc="-1" dirty="0"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Rockwel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7E79"/>
                </a:solidFill>
                <a:latin typeface="Rockwell Nova"/>
                <a:ea typeface="DejaVu Sans"/>
              </a:rPr>
              <a:t> 01</a:t>
            </a:r>
            <a:endParaRPr lang="de-DE" sz="4400" b="0" strike="noStrike" spc="-1" dirty="0">
              <a:solidFill>
                <a:srgbClr val="FF7E79"/>
              </a:solidFill>
              <a:latin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93845"/>
            <a:ext cx="11484720" cy="63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latin typeface="Rockwell Nova"/>
                <a:ea typeface="DejaVu Sans"/>
              </a:rPr>
              <a:t>Make your own (local) Repository</a:t>
            </a:r>
            <a:endParaRPr lang="de-DE" sz="3600" b="0" strike="noStrike" spc="-1">
              <a:latin typeface="Rockwell"/>
            </a:endParaRPr>
          </a:p>
        </p:txBody>
      </p:sp>
      <p:pic>
        <p:nvPicPr>
          <p:cNvPr id="85" name="Grafik 84"/>
          <p:cNvPicPr/>
          <p:nvPr/>
        </p:nvPicPr>
        <p:blipFill>
          <a:blip r:embed="rId3"/>
          <a:stretch/>
        </p:blipFill>
        <p:spPr>
          <a:xfrm>
            <a:off x="360000" y="1260000"/>
            <a:ext cx="4971600" cy="136116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2"/>
          <p:cNvSpPr/>
          <p:nvPr/>
        </p:nvSpPr>
        <p:spPr>
          <a:xfrm rot="21549000">
            <a:off x="3639240" y="1697400"/>
            <a:ext cx="721080" cy="6980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7" name="Grafik 86"/>
          <p:cNvPicPr/>
          <p:nvPr/>
        </p:nvPicPr>
        <p:blipFill>
          <a:blip r:embed="rId4"/>
          <a:stretch/>
        </p:blipFill>
        <p:spPr>
          <a:xfrm>
            <a:off x="2339611" y="2815111"/>
            <a:ext cx="4741560" cy="2350800"/>
          </a:xfrm>
          <a:prstGeom prst="rect">
            <a:avLst/>
          </a:prstGeom>
          <a:ln w="0"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7919611" y="4136756"/>
            <a:ext cx="1799280" cy="359280"/>
          </a:xfrm>
          <a:prstGeom prst="wedgeRectCallout">
            <a:avLst>
              <a:gd name="adj1" fmla="val -288990"/>
              <a:gd name="adj2" fmla="val -22930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We choose GIT</a:t>
            </a:r>
            <a:endParaRPr lang="de-DE" sz="1400" b="0" strike="noStrike" spc="-1">
              <a:latin typeface="Rockwel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7919611" y="3596756"/>
            <a:ext cx="2699280" cy="359280"/>
          </a:xfrm>
          <a:prstGeom prst="wedgeRectCallout">
            <a:avLst>
              <a:gd name="adj1" fmla="val -100472"/>
              <a:gd name="adj2" fmla="val 42606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Give your Repo a Name</a:t>
            </a:r>
            <a:endParaRPr lang="de-DE" sz="1400" b="0" strike="noStrike" spc="-1">
              <a:latin typeface="Rockwel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7379611" y="2876756"/>
            <a:ext cx="3419280" cy="359280"/>
          </a:xfrm>
          <a:prstGeom prst="wedgeRectCallout">
            <a:avLst>
              <a:gd name="adj1" fmla="val -76217"/>
              <a:gd name="adj2" fmla="val 160388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de-DE" sz="1400" b="0" strike="noStrike" spc="-1" dirty="0" err="1">
                <a:latin typeface="Rockwell"/>
                <a:ea typeface="DejaVu Sans"/>
              </a:rPr>
              <a:t>Choose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the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path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to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your</a:t>
            </a:r>
            <a:r>
              <a:rPr lang="de-DE" sz="1400" b="0" strike="noStrike" spc="-1" dirty="0">
                <a:latin typeface="Rockwell"/>
                <a:ea typeface="DejaVu Sans"/>
              </a:rPr>
              <a:t> Repo</a:t>
            </a:r>
            <a:endParaRPr lang="de-DE" sz="1400" b="0" strike="noStrike" spc="-1" dirty="0">
              <a:latin typeface="Rockwel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7379611" y="5036756"/>
            <a:ext cx="3239280" cy="719280"/>
          </a:xfrm>
          <a:prstGeom prst="wedgeRectCallout">
            <a:avLst>
              <a:gd name="adj1" fmla="val -148888"/>
              <a:gd name="adj2" fmla="val -115814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dirty="0" err="1">
                <a:latin typeface="Rockwell"/>
                <a:ea typeface="DejaVu Sans"/>
              </a:rPr>
              <a:t>Only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needed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if</a:t>
            </a:r>
            <a:r>
              <a:rPr lang="de-DE" sz="1400" b="0" strike="noStrike" spc="-1" dirty="0">
                <a:latin typeface="Rockwell"/>
                <a:ea typeface="DejaVu Sans"/>
              </a:rPr>
              <a:t> remote.</a:t>
            </a:r>
            <a:endParaRPr lang="de-DE" sz="1400" b="0" strike="noStrike" spc="-1" dirty="0">
              <a:latin typeface="Rockwell"/>
            </a:endParaRPr>
          </a:p>
          <a:p>
            <a:pPr algn="ctr">
              <a:lnSpc>
                <a:spcPct val="100000"/>
              </a:lnSpc>
            </a:pPr>
            <a:r>
              <a:rPr lang="de-DE" sz="1400" b="0" strike="noStrike" spc="-1" dirty="0" err="1">
                <a:latin typeface="Rockwell"/>
                <a:ea typeface="DejaVu Sans"/>
              </a:rPr>
              <a:t>Leave</a:t>
            </a:r>
            <a:r>
              <a:rPr lang="de-DE" sz="1400" b="0" strike="noStrike" spc="-1" dirty="0">
                <a:latin typeface="Rockwell"/>
                <a:ea typeface="DejaVu Sans"/>
              </a:rPr>
              <a:t> blank </a:t>
            </a:r>
            <a:r>
              <a:rPr lang="de-DE" sz="1400" b="0" strike="noStrike" spc="-1" dirty="0" err="1">
                <a:latin typeface="Rockwell"/>
                <a:ea typeface="DejaVu Sans"/>
              </a:rPr>
              <a:t>for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now</a:t>
            </a:r>
            <a:endParaRPr lang="de-DE" sz="1400" b="0" strike="noStrike" spc="-1" dirty="0">
              <a:latin typeface="Rockwell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4679611" y="5936756"/>
            <a:ext cx="2699280" cy="539280"/>
          </a:xfrm>
          <a:prstGeom prst="wedgeRectCallout">
            <a:avLst>
              <a:gd name="adj1" fmla="val -110004"/>
              <a:gd name="adj2" fmla="val -210157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Click here to create</a:t>
            </a:r>
            <a:endParaRPr lang="de-DE" sz="1400" b="0" strike="noStrike" spc="-1">
              <a:latin typeface="Rockwel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74EF6A5-3E82-6A37-8CD5-48D9F98C02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41560" y="232200"/>
            <a:ext cx="11484720" cy="63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own (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Repository</a:t>
            </a:r>
            <a:endParaRPr lang="de-DE" sz="3600" b="0" strike="noStrike" spc="-1" dirty="0">
              <a:latin typeface="Rockwel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80000" y="1173240"/>
            <a:ext cx="11700000" cy="250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1800" b="0" strike="noStrike" spc="-1" dirty="0" err="1">
                <a:latin typeface="Rockwell"/>
              </a:rPr>
              <a:t>Remark</a:t>
            </a:r>
            <a:r>
              <a:rPr lang="de-DE" sz="1800" b="0" strike="noStrike" spc="-1" dirty="0">
                <a:latin typeface="Rockwell"/>
              </a:rPr>
              <a:t>:</a:t>
            </a:r>
          </a:p>
          <a:p>
            <a:br>
              <a:rPr dirty="0"/>
            </a:br>
            <a:r>
              <a:rPr lang="de-DE" sz="1800" b="0" strike="noStrike" spc="-1" dirty="0" err="1">
                <a:latin typeface="Rockwell"/>
              </a:rPr>
              <a:t>Your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destination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path</a:t>
            </a:r>
            <a:r>
              <a:rPr lang="de-DE" sz="1800" b="0" strike="noStrike" spc="-1" dirty="0">
                <a:latin typeface="Rockwell"/>
              </a:rPr>
              <a:t> (and </a:t>
            </a:r>
            <a:r>
              <a:rPr lang="de-DE" sz="1800" b="0" strike="noStrike" spc="-1" dirty="0" err="1">
                <a:latin typeface="Rockwell"/>
              </a:rPr>
              <a:t>therefore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the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folder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name</a:t>
            </a:r>
            <a:r>
              <a:rPr lang="de-DE" sz="1800" b="0" strike="noStrike" spc="-1" dirty="0">
                <a:latin typeface="Rockwell"/>
              </a:rPr>
              <a:t>) </a:t>
            </a:r>
            <a:r>
              <a:rPr lang="de-DE" sz="1800" b="0" strike="noStrike" spc="-1" dirty="0" err="1">
                <a:latin typeface="Rockwell"/>
              </a:rPr>
              <a:t>can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be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differently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named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than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your</a:t>
            </a:r>
            <a:r>
              <a:rPr lang="de-DE" sz="1800" b="0" strike="noStrike" spc="-1" dirty="0">
                <a:latin typeface="Rockwell"/>
              </a:rPr>
              <a:t> </a:t>
            </a:r>
            <a:r>
              <a:rPr lang="de-DE" sz="1800" b="0" strike="noStrike" spc="-1" dirty="0" err="1">
                <a:latin typeface="Rockwell"/>
              </a:rPr>
              <a:t>repository</a:t>
            </a:r>
            <a:br>
              <a:rPr dirty="0"/>
            </a:br>
            <a:br>
              <a:rPr dirty="0"/>
            </a:br>
            <a:r>
              <a:rPr lang="de-DE" sz="1800" b="0" strike="noStrike" spc="-1" dirty="0" err="1">
                <a:latin typeface="Rockwell"/>
              </a:rPr>
              <a:t>Example</a:t>
            </a:r>
            <a:r>
              <a:rPr lang="de-DE" sz="1800" b="0" strike="noStrike" spc="-1" dirty="0">
                <a:latin typeface="Rockwell"/>
              </a:rPr>
              <a:t>: </a:t>
            </a:r>
            <a:br>
              <a:rPr dirty="0"/>
            </a:br>
            <a:r>
              <a:rPr lang="de-DE" sz="1800" b="0" strike="noStrike" spc="-1" dirty="0">
                <a:latin typeface="Rockwell"/>
              </a:rPr>
              <a:t>Destination </a:t>
            </a:r>
            <a:r>
              <a:rPr lang="de-DE" sz="1800" b="0" strike="noStrike" spc="-1" dirty="0" err="1">
                <a:latin typeface="Rockwell"/>
              </a:rPr>
              <a:t>path</a:t>
            </a:r>
            <a:r>
              <a:rPr lang="de-DE" sz="1800" b="0" strike="noStrike" spc="-1" dirty="0">
                <a:latin typeface="Rockwell"/>
              </a:rPr>
              <a:t>: „C:\</a:t>
            </a:r>
            <a:r>
              <a:rPr lang="de-DE" sz="1800" b="0" strike="noStrike" spc="-1" dirty="0" err="1">
                <a:latin typeface="Rockwell"/>
              </a:rPr>
              <a:t>hello_world</a:t>
            </a:r>
            <a:r>
              <a:rPr lang="de-DE" sz="1800" b="0" strike="noStrike" spc="-1" dirty="0">
                <a:latin typeface="Rockwell"/>
              </a:rPr>
              <a:t>“ </a:t>
            </a:r>
          </a:p>
          <a:p>
            <a:r>
              <a:rPr lang="de-DE" sz="1800" b="0" strike="noStrike" spc="-1" dirty="0">
                <a:latin typeface="Rockwell"/>
              </a:rPr>
              <a:t>Repository </a:t>
            </a:r>
            <a:r>
              <a:rPr lang="de-DE" sz="1800" b="0" strike="noStrike" spc="-1" dirty="0" err="1">
                <a:latin typeface="Rockwell"/>
              </a:rPr>
              <a:t>name</a:t>
            </a:r>
            <a:r>
              <a:rPr lang="de-DE" sz="1800" b="0" strike="noStrike" spc="-1" dirty="0">
                <a:latin typeface="Rockwell"/>
              </a:rPr>
              <a:t>: „</a:t>
            </a:r>
            <a:r>
              <a:rPr lang="de-DE" sz="1800" b="0" strike="noStrike" spc="-1" dirty="0" err="1">
                <a:latin typeface="Rockwell"/>
              </a:rPr>
              <a:t>HelloWorld</a:t>
            </a:r>
            <a:r>
              <a:rPr lang="de-DE" sz="1800" b="0" strike="noStrike" spc="-1" dirty="0">
                <a:latin typeface="Rockwell"/>
              </a:rPr>
              <a:t>“ </a:t>
            </a:r>
            <a:br>
              <a:rPr dirty="0"/>
            </a:br>
            <a:br>
              <a:rPr dirty="0"/>
            </a:br>
            <a:r>
              <a:rPr lang="de-DE" sz="1800" b="0" strike="noStrike" spc="-1" dirty="0">
                <a:latin typeface="Rockwell"/>
              </a:rPr>
              <a:t>Not </a:t>
            </a:r>
            <a:r>
              <a:rPr lang="de-DE" sz="1800" b="0" strike="noStrike" spc="-1" dirty="0" err="1">
                <a:latin typeface="Rockwell"/>
              </a:rPr>
              <a:t>recommended</a:t>
            </a:r>
            <a:r>
              <a:rPr lang="de-DE" sz="1800" b="0" strike="noStrike" spc="-1" dirty="0">
                <a:latin typeface="Rockwell"/>
              </a:rPr>
              <a:t>!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5618210-0FFC-5681-492F-35A042570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241560" y="232200"/>
            <a:ext cx="11484720" cy="63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latin typeface="Rockwell Nova"/>
                <a:ea typeface="DejaVu Sans"/>
              </a:rPr>
              <a:t>Make</a:t>
            </a:r>
            <a:r>
              <a:rPr lang="de-DE" sz="3600" b="0" strike="noStrike" spc="-1" dirty="0">
                <a:latin typeface="Rockwell Nova"/>
                <a:ea typeface="DejaVu Sans"/>
              </a:rPr>
              <a:t> 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your</a:t>
            </a:r>
            <a:r>
              <a:rPr lang="de-DE" sz="3600" b="0" strike="noStrike" spc="-1" dirty="0">
                <a:latin typeface="Rockwell Nova"/>
                <a:ea typeface="DejaVu Sans"/>
              </a:rPr>
              <a:t> own (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Repository</a:t>
            </a:r>
            <a:endParaRPr lang="de-DE" sz="3600" b="0" strike="noStrike" spc="-1" dirty="0">
              <a:latin typeface="Rockwel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60000" y="1260000"/>
            <a:ext cx="5579280" cy="35928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Alternatively via shell and git commands:</a:t>
            </a:r>
            <a:endParaRPr lang="de-DE" sz="1400" b="0" strike="noStrike" spc="-1">
              <a:latin typeface="Rockwel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680000" y="1980000"/>
            <a:ext cx="7199280" cy="359280"/>
          </a:xfrm>
          <a:prstGeom prst="wedgeRectCallout">
            <a:avLst>
              <a:gd name="adj1" fmla="val -75650"/>
              <a:gd name="adj2" fmla="val -6900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Change „path to repo“ to your destination path</a:t>
            </a:r>
            <a:endParaRPr lang="de-DE" sz="1400" b="0" strike="noStrike" spc="-1">
              <a:latin typeface="Rockwel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4680000" y="3240000"/>
            <a:ext cx="7199280" cy="359280"/>
          </a:xfrm>
          <a:prstGeom prst="wedgeRectCallout">
            <a:avLst>
              <a:gd name="adj1" fmla="val -76905"/>
              <a:gd name="adj2" fmla="val 8000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Initializes a local git repository</a:t>
            </a:r>
            <a:endParaRPr lang="de-DE" sz="1400" b="0" strike="noStrike" spc="-1">
              <a:latin typeface="Rockwell"/>
            </a:endParaRPr>
          </a:p>
        </p:txBody>
      </p:sp>
      <p:pic>
        <p:nvPicPr>
          <p:cNvPr id="99" name="Grafik 98"/>
          <p:cNvPicPr/>
          <p:nvPr/>
        </p:nvPicPr>
        <p:blipFill>
          <a:blip r:embed="rId3"/>
          <a:stretch/>
        </p:blipFill>
        <p:spPr>
          <a:xfrm>
            <a:off x="360000" y="1931040"/>
            <a:ext cx="2339640" cy="408600"/>
          </a:xfrm>
          <a:prstGeom prst="rect">
            <a:avLst/>
          </a:prstGeom>
          <a:ln w="0">
            <a:noFill/>
          </a:ln>
        </p:spPr>
      </p:pic>
      <p:pic>
        <p:nvPicPr>
          <p:cNvPr id="100" name="Grafik 99"/>
          <p:cNvPicPr/>
          <p:nvPr/>
        </p:nvPicPr>
        <p:blipFill>
          <a:blip r:embed="rId4"/>
          <a:stretch/>
        </p:blipFill>
        <p:spPr>
          <a:xfrm>
            <a:off x="360000" y="2520000"/>
            <a:ext cx="2339640" cy="513360"/>
          </a:xfrm>
          <a:prstGeom prst="rect">
            <a:avLst/>
          </a:prstGeom>
          <a:ln w="0">
            <a:noFill/>
          </a:ln>
        </p:spPr>
      </p:pic>
      <p:pic>
        <p:nvPicPr>
          <p:cNvPr id="101" name="Grafik 100"/>
          <p:cNvPicPr/>
          <p:nvPr/>
        </p:nvPicPr>
        <p:blipFill>
          <a:blip r:embed="rId5"/>
          <a:stretch/>
        </p:blipFill>
        <p:spPr>
          <a:xfrm>
            <a:off x="376200" y="3240000"/>
            <a:ext cx="2323440" cy="475560"/>
          </a:xfrm>
          <a:prstGeom prst="rect">
            <a:avLst/>
          </a:prstGeom>
          <a:ln w="0">
            <a:noFill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4650449-8F74-5629-099F-B61C389106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41560" y="232200"/>
            <a:ext cx="11484720" cy="63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Delete a (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Repository</a:t>
            </a:r>
            <a:endParaRPr lang="de-DE" sz="3600" b="0" strike="noStrike" spc="-1" dirty="0">
              <a:latin typeface="Rockwell"/>
            </a:endParaRPr>
          </a:p>
        </p:txBody>
      </p:sp>
      <p:pic>
        <p:nvPicPr>
          <p:cNvPr id="103" name="Grafik 102"/>
          <p:cNvPicPr/>
          <p:nvPr/>
        </p:nvPicPr>
        <p:blipFill>
          <a:blip r:embed="rId3"/>
          <a:stretch/>
        </p:blipFill>
        <p:spPr>
          <a:xfrm>
            <a:off x="360000" y="1440000"/>
            <a:ext cx="5939640" cy="335808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2"/>
          <p:cNvSpPr/>
          <p:nvPr/>
        </p:nvSpPr>
        <p:spPr>
          <a:xfrm rot="21549000">
            <a:off x="317160" y="1673640"/>
            <a:ext cx="434520" cy="48852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3"/>
          <p:cNvSpPr/>
          <p:nvPr/>
        </p:nvSpPr>
        <p:spPr>
          <a:xfrm rot="21549000">
            <a:off x="2307240" y="3670200"/>
            <a:ext cx="1612080" cy="17964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4"/>
          <p:cNvSpPr/>
          <p:nvPr/>
        </p:nvSpPr>
        <p:spPr>
          <a:xfrm>
            <a:off x="6480000" y="1440000"/>
            <a:ext cx="4139640" cy="719640"/>
          </a:xfrm>
          <a:prstGeom prst="wedgeRectCallout">
            <a:avLst>
              <a:gd name="adj1" fmla="val -128590"/>
              <a:gd name="adj2" fmla="val 58700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Select Local</a:t>
            </a:r>
            <a:br/>
            <a:r>
              <a:rPr lang="de-DE" sz="1400" b="0" strike="noStrike" spc="-1">
                <a:latin typeface="Rockwell"/>
                <a:ea typeface="DejaVu Sans"/>
              </a:rPr>
              <a:t>To show all local Repositories</a:t>
            </a:r>
            <a:endParaRPr lang="de-DE" sz="1400" b="0" strike="noStrike" spc="-1">
              <a:latin typeface="Rockwel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7380000" y="3060000"/>
            <a:ext cx="4139640" cy="719640"/>
          </a:xfrm>
          <a:prstGeom prst="wedgeRectCallout">
            <a:avLst>
              <a:gd name="adj1" fmla="val -100126"/>
              <a:gd name="adj2" fmla="val -43953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Right Click on the Repository you</a:t>
            </a:r>
            <a:br/>
            <a:r>
              <a:rPr lang="de-DE" sz="1400" b="0" strike="noStrike" spc="-1">
                <a:latin typeface="Rockwell"/>
                <a:ea typeface="DejaVu Sans"/>
              </a:rPr>
              <a:t>want to delete</a:t>
            </a:r>
            <a:endParaRPr lang="de-DE" sz="1400" b="0" strike="noStrike" spc="-1">
              <a:latin typeface="Rockwel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7020000" y="4320000"/>
            <a:ext cx="4139640" cy="719640"/>
          </a:xfrm>
          <a:prstGeom prst="wedgeRectCallout">
            <a:avLst>
              <a:gd name="adj1" fmla="val -123958"/>
              <a:gd name="adj2" fmla="val -131059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Select delete</a:t>
            </a:r>
            <a:endParaRPr lang="de-DE" sz="1400" b="0" strike="noStrike" spc="-1">
              <a:latin typeface="Rockwel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1F8415-02B7-D725-6B35-EFE78003F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41560" y="232200"/>
            <a:ext cx="11484720" cy="63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Delete a (</a:t>
            </a:r>
            <a:r>
              <a:rPr lang="de-DE" sz="3600" b="0" strike="noStrike" spc="-1" dirty="0" err="1">
                <a:latin typeface="Rockwell Nova"/>
                <a:ea typeface="DejaVu Sans"/>
              </a:rPr>
              <a:t>local</a:t>
            </a:r>
            <a:r>
              <a:rPr lang="de-DE" sz="3600" b="0" strike="noStrike" spc="-1" dirty="0">
                <a:latin typeface="Rockwell Nova"/>
                <a:ea typeface="DejaVu Sans"/>
              </a:rPr>
              <a:t>) Repository</a:t>
            </a:r>
            <a:endParaRPr lang="de-DE" sz="3600" b="0" strike="noStrike" spc="-1" dirty="0">
              <a:latin typeface="Rockwell"/>
            </a:endParaRPr>
          </a:p>
        </p:txBody>
      </p:sp>
      <p:pic>
        <p:nvPicPr>
          <p:cNvPr id="110" name="Grafik 109"/>
          <p:cNvPicPr/>
          <p:nvPr/>
        </p:nvPicPr>
        <p:blipFill>
          <a:blip r:embed="rId3"/>
          <a:stretch/>
        </p:blipFill>
        <p:spPr>
          <a:xfrm>
            <a:off x="1453527" y="1361160"/>
            <a:ext cx="4257000" cy="2418480"/>
          </a:xfrm>
          <a:prstGeom prst="rect">
            <a:avLst/>
          </a:prstGeom>
          <a:ln w="0">
            <a:noFill/>
          </a:ln>
        </p:spPr>
      </p:pic>
      <p:sp>
        <p:nvSpPr>
          <p:cNvPr id="111" name="CustomShape 2"/>
          <p:cNvSpPr/>
          <p:nvPr/>
        </p:nvSpPr>
        <p:spPr>
          <a:xfrm>
            <a:off x="1570887" y="5220000"/>
            <a:ext cx="4139640" cy="719640"/>
          </a:xfrm>
          <a:prstGeom prst="wedgeRectCallout">
            <a:avLst>
              <a:gd name="adj1" fmla="val -27949"/>
              <a:gd name="adj2" fmla="val -267391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Remove Bookmark will only</a:t>
            </a:r>
            <a:br/>
            <a:r>
              <a:rPr lang="de-DE" sz="1400" b="0" strike="noStrike" spc="-1">
                <a:latin typeface="Rockwell"/>
                <a:ea typeface="DejaVu Sans"/>
              </a:rPr>
              <a:t>remove it from sourcetree list</a:t>
            </a:r>
            <a:endParaRPr lang="de-DE" sz="1400" b="0" strike="noStrike" spc="-1">
              <a:latin typeface="Rockwel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550887" y="4320000"/>
            <a:ext cx="4139640" cy="719640"/>
          </a:xfrm>
          <a:prstGeom prst="wedgeRectCallout">
            <a:avLst>
              <a:gd name="adj1" fmla="val -34323"/>
              <a:gd name="adj2" fmla="val -141354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Will delete the folder on your local</a:t>
            </a:r>
            <a:br/>
            <a:r>
              <a:rPr lang="de-DE" sz="1400" b="0" strike="noStrike" spc="-1">
                <a:latin typeface="Rockwell"/>
                <a:ea typeface="DejaVu Sans"/>
              </a:rPr>
              <a:t>computer (therefore everything!)</a:t>
            </a:r>
            <a:endParaRPr lang="de-DE" sz="1400" b="0" strike="noStrike" spc="-1">
              <a:latin typeface="Rockwel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6430887" y="2340000"/>
            <a:ext cx="4139640" cy="719640"/>
          </a:xfrm>
          <a:prstGeom prst="wedgeRectCallout">
            <a:avLst>
              <a:gd name="adj1" fmla="val -68580"/>
              <a:gd name="adj2" fmla="val 115317"/>
            </a:avLst>
          </a:prstGeom>
          <a:noFill/>
          <a:ln w="0">
            <a:solidFill>
              <a:srgbClr val="FF7E7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Select Cancel if you don’t want to</a:t>
            </a:r>
            <a:br/>
            <a:r>
              <a:rPr lang="de-DE" sz="1400" b="0" strike="noStrike" spc="-1">
                <a:latin typeface="Rockwell"/>
                <a:ea typeface="DejaVu Sans"/>
              </a:rPr>
              <a:t>delete the repository</a:t>
            </a:r>
            <a:endParaRPr lang="de-DE" sz="1400" b="0" strike="noStrike" spc="-1">
              <a:latin typeface="Rockwell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9DE5EBF-BA45-767A-AB76-A49E7636E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04485E-DF8C-4B56-BA75-FE80CB6B616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5E3698-1B75-4D2F-8B46-A89BE25257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3F7670-6D48-44C4-9A63-EE78970E154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</Words>
  <Application>Microsoft Macintosh PowerPoint</Application>
  <PresentationFormat>Breitbild</PresentationFormat>
  <Paragraphs>39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Rockwell</vt:lpstr>
      <vt:lpstr>Rockwell Nova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Katrin Lotto</cp:lastModifiedBy>
  <cp:revision>18</cp:revision>
  <dcterms:created xsi:type="dcterms:W3CDTF">2024-04-05T18:06:26Z</dcterms:created>
  <dcterms:modified xsi:type="dcterms:W3CDTF">2024-05-27T17:51:33Z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