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1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04"/>
    <p:restoredTop sz="94612"/>
  </p:normalViewPr>
  <p:slideViewPr>
    <p:cSldViewPr snapToGrid="0">
      <p:cViewPr varScale="1">
        <p:scale>
          <a:sx n="119" d="100"/>
          <a:sy n="119" d="100"/>
        </p:scale>
        <p:origin x="23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ACEC67F1-A3F3-4F32-A257-EEB8E86857A5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B9C89DC-1AA7-482C-B64E-4FA116091A4A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de-DE" sz="1200" b="0" strike="noStrike" spc="-1">
              <a:latin typeface="Rockwel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CEBBFF4-246A-428B-AA2A-CCDDC825E83A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de-DE" sz="1200" b="0" strike="noStrike" spc="-1">
              <a:latin typeface="Rockwel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D530470-86AA-4E29-9A1B-E2C6281E2B25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de-DE" sz="1200" b="0" strike="noStrike" spc="-1">
              <a:latin typeface="Rockwel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82DE2F9-AB70-4BD1-AC14-7E58D7951E5D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de-DE" sz="1200" b="0" strike="noStrike" spc="-1">
              <a:latin typeface="Rockwel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B9E22D6-6331-4F13-A19E-298B7758FA61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de-DE" sz="1200" b="0" strike="noStrike" spc="-1">
              <a:latin typeface="Rockwel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 dirty="0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5C6CA8A-4E9A-4CAC-9FCF-BF2DDEA0EBC1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de-DE" sz="1200" b="0" strike="noStrike" spc="-1">
              <a:latin typeface="Rockwel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6FF30C9-4063-4070-AE6C-72F1F0AA00D8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de-DE" sz="1200" b="0" strike="noStrike" spc="-1">
              <a:latin typeface="Rockwel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2025B6E-6C2B-4DE2-AF66-DDCDB577461A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de-DE" sz="1200" b="0" strike="noStrike" spc="-1">
              <a:latin typeface="Rockwel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E7123A3-FBB6-4608-8508-477D00ECB313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de-DE" sz="1200" b="0" strike="noStrike" spc="-1">
              <a:latin typeface="Rockwel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36AA013-48F9-44C2-BB5B-D5C372DB0C7A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de-DE" sz="1200" b="0" strike="noStrike" spc="-1">
              <a:latin typeface="Rockwel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600" b="0" strike="noStrike" spc="-1">
              <a:latin typeface="Rockwel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600" b="0" strike="noStrike" spc="-1">
              <a:latin typeface="Rockwel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600" b="0" strike="noStrike" spc="-1">
              <a:latin typeface="Rockwel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600" b="0" strike="noStrike" spc="-1">
              <a:latin typeface="Rockwel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600" b="0" strike="noStrike" spc="-1">
              <a:latin typeface="Rockwel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600" b="0" strike="noStrike" spc="-1">
              <a:latin typeface="Rockwel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600" b="0" strike="noStrike" spc="-1">
              <a:latin typeface="Rockwel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600" b="0" strike="noStrike" spc="-1">
              <a:latin typeface="Rockwel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600" b="0" strike="noStrike" spc="-1">
              <a:latin typeface="Rockwel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600" b="0" strike="noStrike" spc="-1">
              <a:latin typeface="Rockwel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600" b="0" strike="noStrike" spc="-1">
              <a:latin typeface="Rockwel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600" b="0" strike="noStrike" spc="-1">
              <a:latin typeface="Rockwel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600" b="0" strike="noStrike" spc="-1">
              <a:latin typeface="Rockwel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600" b="0" strike="noStrike" spc="-1">
              <a:latin typeface="Rockwel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600" b="0" strike="noStrike" spc="-1">
              <a:latin typeface="Rockwel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600" b="0" strike="noStrike" spc="-1">
              <a:latin typeface="Rockwel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600" b="0" strike="noStrike" spc="-1">
              <a:latin typeface="Rockwel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600" b="0" strike="noStrike" spc="-1">
              <a:latin typeface="Rockwel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600" b="0" strike="noStrike" spc="-1">
              <a:latin typeface="Rockwel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600" b="0" strike="noStrike" spc="-1">
              <a:latin typeface="Rockwel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3600" b="0" strike="noStrike" spc="-1">
                <a:latin typeface="Rockwell"/>
              </a:rPr>
              <a:t>Format des Titeltextes durch Klicken bearbeiten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fik 3" descr="Ein Bild, das Grafiken, Kreis, Design enthält.&#10;&#10;Beschreibung automatisch generiert."/>
          <p:cNvPicPr/>
          <p:nvPr/>
        </p:nvPicPr>
        <p:blipFill>
          <a:blip r:embed="rId3"/>
          <a:stretch/>
        </p:blipFill>
        <p:spPr>
          <a:xfrm>
            <a:off x="-1080" y="-1080"/>
            <a:ext cx="825120" cy="825120"/>
          </a:xfrm>
          <a:prstGeom prst="rect">
            <a:avLst/>
          </a:prstGeom>
          <a:ln w="0"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0" y="0"/>
            <a:ext cx="12190680" cy="62464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>
                <a:latin typeface="Rockwell Nova"/>
                <a:ea typeface="DejaVu Sans"/>
              </a:rPr>
              <a:t>      </a:t>
            </a:r>
            <a:r>
              <a:rPr lang="de-DE" sz="4400" b="0" strike="noStrike" spc="-1" dirty="0" err="1">
                <a:latin typeface="Rockwell Nova"/>
                <a:ea typeface="DejaVu Sans"/>
              </a:rPr>
              <a:t>PlatinPie</a:t>
            </a:r>
            <a:endParaRPr lang="de-DE" sz="4400" b="0" strike="noStrike" spc="-1" dirty="0"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Rockwel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 dirty="0">
                <a:latin typeface="Rockwell Nova"/>
                <a:ea typeface="DejaVu Sans"/>
              </a:rPr>
              <a:t>GIT Training</a:t>
            </a:r>
            <a:endParaRPr lang="de-DE" sz="2400" b="0" strike="noStrike" spc="-1" dirty="0"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2400" b="0" strike="noStrike" spc="-1" dirty="0">
              <a:latin typeface="Rockwell"/>
            </a:endParaRPr>
          </a:p>
          <a:p>
            <a:pPr algn="ctr">
              <a:lnSpc>
                <a:spcPct val="100000"/>
              </a:lnSpc>
            </a:pPr>
            <a:r>
              <a:rPr lang="de-DE" sz="4400" b="0" strike="noStrike" spc="-1" dirty="0" err="1">
                <a:solidFill>
                  <a:srgbClr val="FF7E79"/>
                </a:solidFill>
                <a:latin typeface="Rockwell Nova"/>
                <a:ea typeface="DejaVu Sans"/>
              </a:rPr>
              <a:t>Exercise</a:t>
            </a:r>
            <a:r>
              <a:rPr lang="de-DE" sz="4400" b="0" strike="noStrike" spc="-1" dirty="0">
                <a:solidFill>
                  <a:srgbClr val="FF7E79"/>
                </a:solidFill>
                <a:latin typeface="Rockwell Nova"/>
                <a:ea typeface="DejaVu Sans"/>
              </a:rPr>
              <a:t> 02</a:t>
            </a:r>
            <a:endParaRPr lang="de-DE" sz="4400" b="0" strike="noStrike" spc="-1" dirty="0">
              <a:solidFill>
                <a:srgbClr val="FF7E79"/>
              </a:solidFill>
              <a:latin typeface="Rockwel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241560" y="232200"/>
            <a:ext cx="1148436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latin typeface="Rockwell Nova"/>
                <a:ea typeface="DejaVu Sans"/>
              </a:rPr>
              <a:t>Make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your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first</a:t>
            </a:r>
            <a:r>
              <a:rPr lang="de-DE" sz="3600" b="0" strike="noStrike" spc="-1" dirty="0">
                <a:latin typeface="Rockwell Nova"/>
                <a:ea typeface="DejaVu Sans"/>
              </a:rPr>
              <a:t> (</a:t>
            </a:r>
            <a:r>
              <a:rPr lang="de-DE" sz="3600" b="0" strike="noStrike" spc="-1" dirty="0" err="1">
                <a:latin typeface="Rockwell"/>
                <a:ea typeface="DejaVu Sans"/>
              </a:rPr>
              <a:t>local</a:t>
            </a:r>
            <a:r>
              <a:rPr lang="de-DE" sz="3600" b="0" strike="noStrike" spc="-1" dirty="0">
                <a:latin typeface="Rockwell Nova"/>
                <a:ea typeface="DejaVu Sans"/>
              </a:rPr>
              <a:t>)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commit</a:t>
            </a:r>
            <a:endParaRPr lang="de-DE" sz="3600" b="0" strike="noStrike" spc="-1" dirty="0">
              <a:latin typeface="Rockwel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360000" y="1080000"/>
            <a:ext cx="10980000" cy="1278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 err="1">
                <a:latin typeface="Rockwell"/>
              </a:rPr>
              <a:t>Congratulations</a:t>
            </a:r>
            <a:r>
              <a:rPr lang="de-DE" sz="1600" b="0" strike="noStrike" spc="-1" dirty="0">
                <a:latin typeface="Rockwell"/>
              </a:rPr>
              <a:t>! </a:t>
            </a:r>
            <a:r>
              <a:rPr lang="de-DE" sz="1600" b="0" strike="noStrike" spc="-1" dirty="0" err="1">
                <a:latin typeface="Rockwell"/>
              </a:rPr>
              <a:t>You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made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your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first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commit</a:t>
            </a:r>
            <a:endParaRPr lang="de-DE" sz="1600" b="0" strike="noStrike" spc="-1" dirty="0">
              <a:latin typeface="Rockwell"/>
            </a:endParaRPr>
          </a:p>
          <a:p>
            <a:pPr marL="216000" indent="-216000"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 err="1">
                <a:latin typeface="Rockwell"/>
              </a:rPr>
              <a:t>Sourcetree</a:t>
            </a:r>
            <a:r>
              <a:rPr lang="de-DE" sz="1600" b="0" strike="noStrike" spc="-1" dirty="0">
                <a:latin typeface="Rockwell"/>
              </a:rPr>
              <a:t> will </a:t>
            </a:r>
            <a:r>
              <a:rPr lang="de-DE" sz="1600" b="0" strike="noStrike" spc="-1" dirty="0" err="1">
                <a:latin typeface="Rockwell"/>
              </a:rPr>
              <a:t>now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change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to</a:t>
            </a:r>
            <a:r>
              <a:rPr lang="de-DE" sz="1600" b="0" strike="noStrike" spc="-1" dirty="0">
                <a:latin typeface="Rockwell"/>
              </a:rPr>
              <a:t> „</a:t>
            </a:r>
            <a:r>
              <a:rPr lang="de-DE" sz="1600" b="0" strike="noStrike" spc="-1" dirty="0" err="1">
                <a:latin typeface="Rockwell"/>
              </a:rPr>
              <a:t>History</a:t>
            </a:r>
            <a:r>
              <a:rPr lang="de-DE" sz="1600" b="0" strike="noStrike" spc="-1" dirty="0">
                <a:latin typeface="Rockwell"/>
              </a:rPr>
              <a:t>“ and </a:t>
            </a:r>
            <a:r>
              <a:rPr lang="de-DE" sz="1600" b="0" strike="noStrike" spc="-1" dirty="0" err="1">
                <a:latin typeface="Rockwell"/>
              </a:rPr>
              <a:t>it</a:t>
            </a:r>
            <a:r>
              <a:rPr lang="de-DE" sz="1600" b="0" strike="noStrike" spc="-1" dirty="0">
                <a:latin typeface="Rockwell"/>
              </a:rPr>
              <a:t> will </a:t>
            </a:r>
            <a:r>
              <a:rPr lang="de-DE" sz="1600" b="0" strike="noStrike" spc="-1" dirty="0" err="1">
                <a:latin typeface="Rockwell"/>
              </a:rPr>
              <a:t>show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you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your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first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commit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with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your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commit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message</a:t>
            </a:r>
            <a:endParaRPr lang="de-DE" sz="1600" b="0" strike="noStrike" spc="-1" dirty="0">
              <a:latin typeface="Rockwell"/>
            </a:endParaRPr>
          </a:p>
          <a:p>
            <a:pPr marL="216000" indent="-216000"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</a:rPr>
              <a:t>A </a:t>
            </a:r>
            <a:r>
              <a:rPr lang="de-DE" sz="1600" b="0" strike="noStrike" spc="-1" dirty="0" err="1">
                <a:latin typeface="Rockwell"/>
              </a:rPr>
              <a:t>new</a:t>
            </a:r>
            <a:r>
              <a:rPr lang="de-DE" sz="1600" b="0" strike="noStrike" spc="-1" dirty="0">
                <a:latin typeface="Rockwell"/>
              </a:rPr>
              <a:t> Branch </a:t>
            </a:r>
            <a:r>
              <a:rPr lang="de-DE" sz="1600" b="0" strike="noStrike" spc="-1" dirty="0" err="1">
                <a:latin typeface="Rockwell"/>
              </a:rPr>
              <a:t>called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master</a:t>
            </a:r>
            <a:r>
              <a:rPr lang="de-DE" sz="1600" b="0" strike="noStrike" spc="-1" dirty="0">
                <a:latin typeface="Rockwell"/>
              </a:rPr>
              <a:t> will </a:t>
            </a:r>
            <a:r>
              <a:rPr lang="de-DE" sz="1600" b="0" strike="noStrike" spc="-1" dirty="0" err="1">
                <a:latin typeface="Rockwell"/>
              </a:rPr>
              <a:t>be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created</a:t>
            </a:r>
            <a:endParaRPr lang="de-DE" sz="1600" b="0" strike="noStrike" spc="-1" dirty="0">
              <a:latin typeface="Rockwell"/>
            </a:endParaRPr>
          </a:p>
          <a:p>
            <a:pPr marL="216000" indent="-216000">
              <a:buClr>
                <a:schemeClr val="tx1"/>
              </a:buClr>
              <a:buSzPct val="45000"/>
              <a:buFont typeface="Wingdings" charset="2"/>
              <a:buChar char=""/>
            </a:pPr>
            <a:endParaRPr lang="de-DE" sz="1600" b="0" strike="noStrike" spc="-1" dirty="0">
              <a:latin typeface="Rockwell"/>
            </a:endParaRPr>
          </a:p>
          <a:p>
            <a:pPr marL="216000" indent="-216000">
              <a:buClr>
                <a:schemeClr val="tx1"/>
              </a:buClr>
              <a:buSzPct val="45000"/>
              <a:buFont typeface="Wingdings" charset="2"/>
              <a:buChar char=""/>
            </a:pPr>
            <a:endParaRPr lang="de-DE" sz="1600" b="0" strike="noStrike" spc="-1" dirty="0">
              <a:latin typeface="Rockwell"/>
            </a:endParaRPr>
          </a:p>
        </p:txBody>
      </p:sp>
      <p:pic>
        <p:nvPicPr>
          <p:cNvPr id="122" name="Grafik 121"/>
          <p:cNvPicPr/>
          <p:nvPr/>
        </p:nvPicPr>
        <p:blipFill>
          <a:blip r:embed="rId3"/>
          <a:stretch/>
        </p:blipFill>
        <p:spPr>
          <a:xfrm>
            <a:off x="540000" y="1944000"/>
            <a:ext cx="8820000" cy="468576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123" name="CustomShape 3"/>
          <p:cNvSpPr/>
          <p:nvPr/>
        </p:nvSpPr>
        <p:spPr>
          <a:xfrm>
            <a:off x="432000" y="3636000"/>
            <a:ext cx="1260000" cy="18000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4"/>
          <p:cNvSpPr/>
          <p:nvPr/>
        </p:nvSpPr>
        <p:spPr>
          <a:xfrm>
            <a:off x="2160000" y="2735640"/>
            <a:ext cx="1476000" cy="46836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5"/>
          <p:cNvSpPr/>
          <p:nvPr/>
        </p:nvSpPr>
        <p:spPr>
          <a:xfrm>
            <a:off x="432360" y="2952360"/>
            <a:ext cx="1260000" cy="18000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110A54F-ACDB-320A-F246-E0FA3709E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1560" y="232200"/>
            <a:ext cx="1148436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latin typeface="Rockwell Nova"/>
                <a:ea typeface="DejaVu Sans"/>
              </a:rPr>
              <a:t>Make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your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first</a:t>
            </a:r>
            <a:r>
              <a:rPr lang="de-DE" sz="3600" b="0" strike="noStrike" spc="-1" dirty="0">
                <a:latin typeface="Rockwell Nova"/>
                <a:ea typeface="DejaVu Sans"/>
              </a:rPr>
              <a:t> (</a:t>
            </a:r>
            <a:r>
              <a:rPr lang="de-DE" sz="3600" b="0" strike="noStrike" spc="-1" dirty="0" err="1">
                <a:latin typeface="Rockwell"/>
                <a:ea typeface="DejaVu Sans"/>
              </a:rPr>
              <a:t>local</a:t>
            </a:r>
            <a:r>
              <a:rPr lang="de-DE" sz="3600" b="0" strike="noStrike" spc="-1" dirty="0">
                <a:latin typeface="Rockwell Nova"/>
                <a:ea typeface="DejaVu Sans"/>
              </a:rPr>
              <a:t>)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commit</a:t>
            </a:r>
            <a:endParaRPr lang="de-DE" sz="3600" b="0" strike="noStrike" spc="-1" dirty="0">
              <a:latin typeface="Rockwel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60000" y="1080000"/>
            <a:ext cx="10980000" cy="803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</a:rPr>
              <a:t>Create a </a:t>
            </a:r>
            <a:r>
              <a:rPr lang="de-DE" sz="1600" b="0" strike="noStrike" spc="-1" dirty="0" err="1">
                <a:latin typeface="Rockwell"/>
              </a:rPr>
              <a:t>new</a:t>
            </a:r>
            <a:r>
              <a:rPr lang="de-DE" sz="1600" b="0" strike="noStrike" spc="-1" dirty="0">
                <a:latin typeface="Rockwell"/>
              </a:rPr>
              <a:t> Repository </a:t>
            </a:r>
            <a:r>
              <a:rPr lang="de-DE" sz="1600" b="0" strike="noStrike" spc="-1" dirty="0" err="1">
                <a:latin typeface="Rockwell"/>
              </a:rPr>
              <a:t>according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to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Exercise</a:t>
            </a:r>
            <a:r>
              <a:rPr lang="de-DE" sz="1600" b="0" strike="noStrike" spc="-1" dirty="0">
                <a:latin typeface="Rockwell"/>
              </a:rPr>
              <a:t> 01</a:t>
            </a:r>
          </a:p>
          <a:p>
            <a:pPr marL="216000" indent="-216000"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</a:rPr>
              <a:t>Go </a:t>
            </a:r>
            <a:r>
              <a:rPr lang="de-DE" sz="1600" b="0" strike="noStrike" spc="-1" dirty="0" err="1">
                <a:latin typeface="Rockwell"/>
              </a:rPr>
              <a:t>to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your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local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repository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or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alternatively</a:t>
            </a:r>
            <a:r>
              <a:rPr lang="de-DE" sz="1600" b="0" strike="noStrike" spc="-1" dirty="0">
                <a:latin typeface="Rockwell"/>
              </a:rPr>
              <a:t>, </a:t>
            </a:r>
            <a:r>
              <a:rPr lang="de-DE" sz="1600" b="0" strike="noStrike" spc="-1" dirty="0" err="1">
                <a:latin typeface="Rockwell"/>
              </a:rPr>
              <a:t>you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can</a:t>
            </a:r>
            <a:r>
              <a:rPr lang="de-DE" sz="1600" b="0" strike="noStrike" spc="-1" dirty="0">
                <a:latin typeface="Rockwell"/>
              </a:rPr>
              <a:t> open </a:t>
            </a:r>
            <a:r>
              <a:rPr lang="de-DE" sz="1600" b="0" strike="noStrike" spc="-1" dirty="0" err="1">
                <a:latin typeface="Rockwell"/>
              </a:rPr>
              <a:t>the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folder</a:t>
            </a:r>
            <a:r>
              <a:rPr lang="de-DE" sz="1600" b="0" strike="noStrike" spc="-1" dirty="0">
                <a:latin typeface="Rockwell"/>
              </a:rPr>
              <a:t> via </a:t>
            </a:r>
            <a:r>
              <a:rPr lang="de-DE" sz="1600" b="0" strike="noStrike" spc="-1" dirty="0" err="1">
                <a:latin typeface="Rockwell"/>
              </a:rPr>
              <a:t>sourcetree</a:t>
            </a:r>
            <a:endParaRPr lang="de-DE" sz="1600" b="0" strike="noStrike" spc="-1" dirty="0">
              <a:latin typeface="Rockwel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de-DE" sz="1600" b="0" strike="noStrike" spc="-1" dirty="0">
              <a:latin typeface="Rockwell"/>
            </a:endParaRPr>
          </a:p>
        </p:txBody>
      </p:sp>
      <p:pic>
        <p:nvPicPr>
          <p:cNvPr id="86" name="Grafik 85"/>
          <p:cNvPicPr/>
          <p:nvPr/>
        </p:nvPicPr>
        <p:blipFill>
          <a:blip r:embed="rId3"/>
          <a:stretch/>
        </p:blipFill>
        <p:spPr>
          <a:xfrm>
            <a:off x="720000" y="1793520"/>
            <a:ext cx="7457040" cy="432648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87" name="CustomShape 3"/>
          <p:cNvSpPr/>
          <p:nvPr/>
        </p:nvSpPr>
        <p:spPr>
          <a:xfrm>
            <a:off x="4356000" y="4104000"/>
            <a:ext cx="1980000" cy="18000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4"/>
          <p:cNvSpPr/>
          <p:nvPr/>
        </p:nvSpPr>
        <p:spPr>
          <a:xfrm>
            <a:off x="8640000" y="2160000"/>
            <a:ext cx="3420000" cy="719280"/>
          </a:xfrm>
          <a:prstGeom prst="wedgeRectCallout">
            <a:avLst>
              <a:gd name="adj1" fmla="val -74197"/>
              <a:gd name="adj2" fmla="val 180565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latin typeface="Rockwell"/>
                <a:ea typeface="DejaVu Sans"/>
              </a:rPr>
              <a:t>Right Click on the Repository you</a:t>
            </a:r>
            <a:br/>
            <a:r>
              <a:rPr lang="de-DE" sz="1400" b="0" strike="noStrike" spc="-1">
                <a:latin typeface="Rockwell"/>
                <a:ea typeface="DejaVu Sans"/>
              </a:rPr>
              <a:t>want to open / show in Explorer</a:t>
            </a:r>
            <a:endParaRPr lang="de-DE" sz="1400" b="0" strike="noStrike" spc="-1">
              <a:latin typeface="Rockwell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B5372F1-ABDB-38D6-CC82-40A007B74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41560" y="232200"/>
            <a:ext cx="1148436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latin typeface="Rockwell Nova"/>
                <a:ea typeface="DejaVu Sans"/>
              </a:rPr>
              <a:t>Make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your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first</a:t>
            </a:r>
            <a:r>
              <a:rPr lang="de-DE" sz="3600" b="0" strike="noStrike" spc="-1" dirty="0">
                <a:latin typeface="Rockwell Nova"/>
                <a:ea typeface="DejaVu Sans"/>
              </a:rPr>
              <a:t> (</a:t>
            </a:r>
            <a:r>
              <a:rPr lang="de-DE" sz="3600" b="0" strike="noStrike" spc="-1" dirty="0" err="1">
                <a:latin typeface="Rockwell"/>
                <a:ea typeface="DejaVu Sans"/>
              </a:rPr>
              <a:t>local</a:t>
            </a:r>
            <a:r>
              <a:rPr lang="de-DE" sz="3600" b="0" strike="noStrike" spc="-1" dirty="0">
                <a:latin typeface="Rockwell Nova"/>
                <a:ea typeface="DejaVu Sans"/>
              </a:rPr>
              <a:t>)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commit</a:t>
            </a:r>
            <a:endParaRPr lang="de-DE" sz="3600" b="0" strike="noStrike" spc="-1" dirty="0">
              <a:latin typeface="Rockwel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080000"/>
            <a:ext cx="10980000" cy="803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 err="1">
                <a:latin typeface="Rockwell"/>
              </a:rPr>
              <a:t>When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the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folder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is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opened</a:t>
            </a:r>
            <a:r>
              <a:rPr lang="de-DE" sz="1600" b="0" strike="noStrike" spc="-1" dirty="0">
                <a:latin typeface="Rockwell"/>
              </a:rPr>
              <a:t> in </a:t>
            </a:r>
            <a:r>
              <a:rPr lang="de-DE" sz="1600" b="0" strike="noStrike" spc="-1" dirty="0" err="1">
                <a:latin typeface="Rockwell"/>
              </a:rPr>
              <a:t>the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explorer</a:t>
            </a:r>
            <a:r>
              <a:rPr lang="de-DE" sz="1600" b="0" strike="noStrike" spc="-1" dirty="0">
                <a:latin typeface="Rockwell"/>
              </a:rPr>
              <a:t>, </a:t>
            </a:r>
            <a:r>
              <a:rPr lang="de-DE" sz="1600" b="0" strike="noStrike" spc="-1" dirty="0" err="1">
                <a:latin typeface="Rockwell"/>
              </a:rPr>
              <a:t>create</a:t>
            </a:r>
            <a:r>
              <a:rPr lang="de-DE" sz="1600" b="0" strike="noStrike" spc="-1" dirty="0">
                <a:latin typeface="Rockwell"/>
              </a:rPr>
              <a:t> a </a:t>
            </a:r>
            <a:r>
              <a:rPr lang="de-DE" sz="1600" b="0" strike="noStrike" spc="-1" dirty="0" err="1">
                <a:latin typeface="Rockwell"/>
              </a:rPr>
              <a:t>new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empty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file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named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README.md</a:t>
            </a:r>
            <a:endParaRPr lang="de-DE" sz="1600" b="0" strike="noStrike" spc="-1" dirty="0">
              <a:latin typeface="Rockwell"/>
            </a:endParaRPr>
          </a:p>
          <a:p>
            <a:pPr marL="216000" indent="-216000"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 err="1">
                <a:latin typeface="Rockwell"/>
              </a:rPr>
              <a:t>Your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folder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should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look</a:t>
            </a:r>
            <a:r>
              <a:rPr lang="de-DE" sz="1600" b="0" strike="noStrike" spc="-1" dirty="0">
                <a:latin typeface="Rockwell"/>
              </a:rPr>
              <a:t> like </a:t>
            </a:r>
            <a:r>
              <a:rPr lang="de-DE" sz="1600" b="0" strike="noStrike" spc="-1" dirty="0" err="1">
                <a:latin typeface="Rockwell"/>
              </a:rPr>
              <a:t>this</a:t>
            </a:r>
            <a:r>
              <a:rPr lang="de-DE" sz="1600" b="0" strike="noStrike" spc="-1" dirty="0">
                <a:latin typeface="Rockwell"/>
              </a:rPr>
              <a:t>:</a:t>
            </a: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de-DE" sz="1600" b="0" strike="noStrike" spc="-1" dirty="0">
              <a:latin typeface="Rockwell"/>
            </a:endParaRPr>
          </a:p>
        </p:txBody>
      </p:sp>
      <p:pic>
        <p:nvPicPr>
          <p:cNvPr id="91" name="Grafik 90"/>
          <p:cNvPicPr/>
          <p:nvPr/>
        </p:nvPicPr>
        <p:blipFill>
          <a:blip r:embed="rId3"/>
          <a:stretch/>
        </p:blipFill>
        <p:spPr>
          <a:xfrm>
            <a:off x="1089000" y="1692000"/>
            <a:ext cx="8127000" cy="475956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B82EBB97-B891-5BE1-58ED-78CB64985D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41560" y="232200"/>
            <a:ext cx="1148436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latin typeface="Rockwell Nova"/>
                <a:ea typeface="DejaVu Sans"/>
              </a:rPr>
              <a:t>Make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your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first</a:t>
            </a:r>
            <a:r>
              <a:rPr lang="de-DE" sz="3600" b="0" strike="noStrike" spc="-1" dirty="0">
                <a:latin typeface="Rockwell Nova"/>
                <a:ea typeface="DejaVu Sans"/>
              </a:rPr>
              <a:t> (</a:t>
            </a:r>
            <a:r>
              <a:rPr lang="de-DE" sz="3600" b="0" strike="noStrike" spc="-1" dirty="0" err="1">
                <a:latin typeface="Rockwell"/>
                <a:ea typeface="DejaVu Sans"/>
              </a:rPr>
              <a:t>local</a:t>
            </a:r>
            <a:r>
              <a:rPr lang="de-DE" sz="3600" b="0" strike="noStrike" spc="-1" dirty="0">
                <a:latin typeface="Rockwell Nova"/>
                <a:ea typeface="DejaVu Sans"/>
              </a:rPr>
              <a:t>)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commit</a:t>
            </a:r>
            <a:endParaRPr lang="de-DE" sz="3600" b="0" strike="noStrike" spc="-1" dirty="0">
              <a:latin typeface="Rockwel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60000" y="1080000"/>
            <a:ext cx="10980000" cy="803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</a:rPr>
              <a:t>Switch back </a:t>
            </a:r>
            <a:r>
              <a:rPr lang="de-DE" sz="1600" b="0" strike="noStrike" spc="-1" dirty="0" err="1">
                <a:latin typeface="Rockwell"/>
              </a:rPr>
              <a:t>to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sourcetree</a:t>
            </a:r>
            <a:endParaRPr lang="de-DE" sz="1600" b="0" strike="noStrike" spc="-1" dirty="0">
              <a:latin typeface="Rockwell"/>
            </a:endParaRPr>
          </a:p>
          <a:p>
            <a:pPr marL="216000" indent="-216000"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 err="1">
                <a:latin typeface="Rockwell"/>
              </a:rPr>
              <a:t>You</a:t>
            </a:r>
            <a:r>
              <a:rPr lang="de-DE" sz="1600" b="0" strike="noStrike" spc="-1" dirty="0">
                <a:latin typeface="Rockwell"/>
              </a:rPr>
              <a:t> will </a:t>
            </a:r>
            <a:r>
              <a:rPr lang="de-DE" sz="1600" b="0" strike="noStrike" spc="-1" dirty="0" err="1">
                <a:latin typeface="Rockwell"/>
              </a:rPr>
              <a:t>notice</a:t>
            </a:r>
            <a:r>
              <a:rPr lang="de-DE" sz="1600" b="0" strike="noStrike" spc="-1" dirty="0">
                <a:latin typeface="Rockwell"/>
              </a:rPr>
              <a:t> a </a:t>
            </a:r>
            <a:r>
              <a:rPr lang="de-DE" sz="1600" b="0" strike="noStrike" spc="-1" dirty="0" err="1">
                <a:latin typeface="Rockwell"/>
              </a:rPr>
              <a:t>change</a:t>
            </a:r>
            <a:r>
              <a:rPr lang="de-DE" sz="1600" b="0" strike="noStrike" spc="-1" dirty="0">
                <a:latin typeface="Rockwell"/>
              </a:rPr>
              <a:t>, a </a:t>
            </a:r>
            <a:r>
              <a:rPr lang="de-DE" sz="1600" b="0" strike="noStrike" spc="-1" dirty="0" err="1">
                <a:latin typeface="Rockwell"/>
              </a:rPr>
              <a:t>question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mark</a:t>
            </a:r>
            <a:r>
              <a:rPr lang="de-DE" sz="1600" b="0" strike="noStrike" spc="-1" dirty="0">
                <a:latin typeface="Rockwell"/>
              </a:rPr>
              <a:t> and a 1 </a:t>
            </a:r>
            <a:r>
              <a:rPr lang="de-DE" sz="1600" b="0" strike="noStrike" spc="-1" dirty="0" err="1">
                <a:latin typeface="Rockwell"/>
              </a:rPr>
              <a:t>has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appeared</a:t>
            </a:r>
            <a:endParaRPr lang="de-DE" sz="1600" b="0" strike="noStrike" spc="-1" dirty="0">
              <a:latin typeface="Rockwell"/>
            </a:endParaRPr>
          </a:p>
          <a:p>
            <a:pPr marL="216000" indent="-216000">
              <a:buClr>
                <a:schemeClr val="tx1"/>
              </a:buClr>
              <a:buSzPct val="45000"/>
              <a:buFont typeface="Wingdings" charset="2"/>
              <a:buChar char=""/>
            </a:pPr>
            <a:endParaRPr lang="de-DE" sz="1600" b="0" strike="noStrike" spc="-1" dirty="0">
              <a:latin typeface="Rockwell"/>
            </a:endParaRPr>
          </a:p>
        </p:txBody>
      </p:sp>
      <p:pic>
        <p:nvPicPr>
          <p:cNvPr id="94" name="Grafik 93"/>
          <p:cNvPicPr/>
          <p:nvPr/>
        </p:nvPicPr>
        <p:blipFill>
          <a:blip r:embed="rId3"/>
          <a:stretch/>
        </p:blipFill>
        <p:spPr>
          <a:xfrm>
            <a:off x="720000" y="1974240"/>
            <a:ext cx="7020000" cy="414576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95" name="CustomShape 3"/>
          <p:cNvSpPr/>
          <p:nvPr/>
        </p:nvSpPr>
        <p:spPr>
          <a:xfrm>
            <a:off x="2016000" y="3528000"/>
            <a:ext cx="720000" cy="72000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4"/>
          <p:cNvSpPr/>
          <p:nvPr/>
        </p:nvSpPr>
        <p:spPr>
          <a:xfrm>
            <a:off x="8280000" y="2340000"/>
            <a:ext cx="3420000" cy="719280"/>
          </a:xfrm>
          <a:prstGeom prst="wedgeRectCallout">
            <a:avLst>
              <a:gd name="adj1" fmla="val -74197"/>
              <a:gd name="adj2" fmla="val 180565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 dirty="0">
                <a:latin typeface="Rockwell"/>
                <a:ea typeface="DejaVu Sans"/>
              </a:rPr>
              <a:t>Right Click on </a:t>
            </a:r>
            <a:r>
              <a:rPr lang="de-DE" sz="1400" b="0" strike="noStrike" spc="-1" dirty="0" err="1">
                <a:latin typeface="Rockwell"/>
                <a:ea typeface="DejaVu Sans"/>
              </a:rPr>
              <a:t>the</a:t>
            </a:r>
            <a:r>
              <a:rPr lang="de-DE" sz="1400" b="0" strike="noStrike" spc="-1" dirty="0">
                <a:latin typeface="Rockwell"/>
                <a:ea typeface="DejaVu Sans"/>
              </a:rPr>
              <a:t> Repository </a:t>
            </a:r>
            <a:br>
              <a:rPr dirty="0"/>
            </a:br>
            <a:r>
              <a:rPr lang="de-DE" sz="1400" b="0" strike="noStrike" spc="-1" dirty="0">
                <a:latin typeface="Rockwell"/>
                <a:ea typeface="DejaVu Sans"/>
              </a:rPr>
              <a:t>and </a:t>
            </a:r>
            <a:r>
              <a:rPr lang="de-DE" sz="1400" b="0" strike="noStrike" spc="-1" dirty="0" err="1">
                <a:latin typeface="Rockwell"/>
                <a:ea typeface="DejaVu Sans"/>
              </a:rPr>
              <a:t>select</a:t>
            </a:r>
            <a:r>
              <a:rPr lang="de-DE" sz="1400" b="0" strike="noStrike" spc="-1" dirty="0">
                <a:latin typeface="Rockwell"/>
                <a:ea typeface="DejaVu Sans"/>
              </a:rPr>
              <a:t> open </a:t>
            </a:r>
            <a:r>
              <a:rPr lang="de-DE" sz="1400" b="0" strike="noStrike" spc="-1" dirty="0" err="1">
                <a:latin typeface="Rockwell"/>
                <a:ea typeface="DejaVu Sans"/>
              </a:rPr>
              <a:t>or</a:t>
            </a:r>
            <a:r>
              <a:rPr lang="de-DE" sz="1400" b="0" strike="noStrike" spc="-1" dirty="0">
                <a:latin typeface="Rockwell"/>
                <a:ea typeface="DejaVu Sans"/>
              </a:rPr>
              <a:t> double </a:t>
            </a:r>
            <a:r>
              <a:rPr lang="de-DE" sz="1400" b="0" strike="noStrike" spc="-1" dirty="0" err="1">
                <a:latin typeface="Rockwell"/>
                <a:ea typeface="DejaVu Sans"/>
              </a:rPr>
              <a:t>left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dirty="0" err="1">
                <a:latin typeface="Rockwell"/>
                <a:ea typeface="DejaVu Sans"/>
              </a:rPr>
              <a:t>click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br>
              <a:rPr dirty="0"/>
            </a:br>
            <a:r>
              <a:rPr lang="de-DE" sz="1400" b="0" strike="noStrike" spc="-1" dirty="0">
                <a:latin typeface="Rockwell"/>
                <a:ea typeface="DejaVu Sans"/>
              </a:rPr>
              <a:t>on Repo</a:t>
            </a:r>
            <a:endParaRPr lang="de-DE" sz="1400" b="0" strike="noStrike" spc="-1" dirty="0">
              <a:latin typeface="Rockwel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3564360" y="3924360"/>
            <a:ext cx="1980000" cy="18000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223A1EB-1305-B8D8-491D-70053573FA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41560" y="232200"/>
            <a:ext cx="1148436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latin typeface="Rockwell Nova"/>
                <a:ea typeface="DejaVu Sans"/>
              </a:rPr>
              <a:t>Make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your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first</a:t>
            </a:r>
            <a:r>
              <a:rPr lang="de-DE" sz="3600" b="0" strike="noStrike" spc="-1" dirty="0">
                <a:latin typeface="Rockwell Nova"/>
                <a:ea typeface="DejaVu Sans"/>
              </a:rPr>
              <a:t> (</a:t>
            </a:r>
            <a:r>
              <a:rPr lang="de-DE" sz="3600" b="0" strike="noStrike" spc="-1" dirty="0" err="1">
                <a:latin typeface="Rockwell"/>
                <a:ea typeface="DejaVu Sans"/>
              </a:rPr>
              <a:t>local</a:t>
            </a:r>
            <a:r>
              <a:rPr lang="de-DE" sz="3600" b="0" strike="noStrike" spc="-1" dirty="0">
                <a:latin typeface="Rockwell Nova"/>
                <a:ea typeface="DejaVu Sans"/>
              </a:rPr>
              <a:t>)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commit</a:t>
            </a:r>
            <a:endParaRPr lang="de-DE" sz="3600" b="0" strike="noStrike" spc="-1" dirty="0">
              <a:latin typeface="Rockwel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60000" y="1080000"/>
            <a:ext cx="10980000" cy="803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</a:rPr>
              <a:t>The </a:t>
            </a:r>
            <a:r>
              <a:rPr lang="de-DE" sz="1600" b="0" strike="noStrike" spc="-1" dirty="0" err="1">
                <a:latin typeface="Rockwell"/>
              </a:rPr>
              <a:t>following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window</a:t>
            </a:r>
            <a:r>
              <a:rPr lang="de-DE" sz="1600" b="0" strike="noStrike" spc="-1" dirty="0">
                <a:latin typeface="Rockwell"/>
              </a:rPr>
              <a:t> will open:</a:t>
            </a:r>
          </a:p>
          <a:p>
            <a:pPr marL="216000" indent="-216000">
              <a:buClr>
                <a:schemeClr val="tx1"/>
              </a:buClr>
              <a:buSzPct val="45000"/>
              <a:buFont typeface="Wingdings" charset="2"/>
              <a:buChar char=""/>
            </a:pPr>
            <a:endParaRPr lang="de-DE" sz="1600" b="0" strike="noStrike" spc="-1" dirty="0">
              <a:latin typeface="Rockwell"/>
            </a:endParaRPr>
          </a:p>
          <a:p>
            <a:pPr marL="216000" indent="-216000">
              <a:buClr>
                <a:schemeClr val="tx1"/>
              </a:buClr>
              <a:buSzPct val="45000"/>
              <a:buFont typeface="Wingdings" charset="2"/>
              <a:buChar char=""/>
            </a:pPr>
            <a:endParaRPr lang="de-DE" sz="1600" b="0" strike="noStrike" spc="-1" dirty="0">
              <a:latin typeface="Rockwell"/>
            </a:endParaRPr>
          </a:p>
        </p:txBody>
      </p:sp>
      <p:pic>
        <p:nvPicPr>
          <p:cNvPr id="100" name="Grafik 99"/>
          <p:cNvPicPr/>
          <p:nvPr/>
        </p:nvPicPr>
        <p:blipFill>
          <a:blip r:embed="rId3"/>
          <a:stretch/>
        </p:blipFill>
        <p:spPr>
          <a:xfrm>
            <a:off x="690120" y="1440000"/>
            <a:ext cx="9929880" cy="527508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101" name="CustomShape 3"/>
          <p:cNvSpPr/>
          <p:nvPr/>
        </p:nvSpPr>
        <p:spPr>
          <a:xfrm>
            <a:off x="1620000" y="4104720"/>
            <a:ext cx="2160000" cy="57528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17C965B-66DD-5BFE-4781-B02B80FF0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241560" y="232200"/>
            <a:ext cx="1148436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latin typeface="Rockwell Nova"/>
                <a:ea typeface="DejaVu Sans"/>
              </a:rPr>
              <a:t>Make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your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first</a:t>
            </a:r>
            <a:r>
              <a:rPr lang="de-DE" sz="3600" b="0" strike="noStrike" spc="-1" dirty="0">
                <a:latin typeface="Rockwell Nova"/>
                <a:ea typeface="DejaVu Sans"/>
              </a:rPr>
              <a:t> (</a:t>
            </a:r>
            <a:r>
              <a:rPr lang="de-DE" sz="3600" b="0" strike="noStrike" spc="-1" dirty="0" err="1">
                <a:latin typeface="Rockwell"/>
                <a:ea typeface="DejaVu Sans"/>
              </a:rPr>
              <a:t>local</a:t>
            </a:r>
            <a:r>
              <a:rPr lang="de-DE" sz="3600" b="0" strike="noStrike" spc="-1" dirty="0">
                <a:latin typeface="Rockwell Nova"/>
                <a:ea typeface="DejaVu Sans"/>
              </a:rPr>
              <a:t>)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commit</a:t>
            </a:r>
            <a:endParaRPr lang="de-DE" sz="3600" b="0" strike="noStrike" spc="-1" dirty="0">
              <a:latin typeface="Rockwel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60000" y="1080000"/>
            <a:ext cx="10980000" cy="1278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</a:rPr>
              <a:t>First, </a:t>
            </a:r>
            <a:r>
              <a:rPr lang="de-DE" sz="1600" b="0" strike="noStrike" spc="-1" dirty="0" err="1">
                <a:latin typeface="Rockwell"/>
              </a:rPr>
              <a:t>we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have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to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stage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the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unstaged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file</a:t>
            </a:r>
            <a:endParaRPr lang="de-DE" sz="1600" b="0" strike="noStrike" spc="-1" dirty="0">
              <a:latin typeface="Rockwell"/>
            </a:endParaRPr>
          </a:p>
          <a:p>
            <a:pPr marL="216000" indent="-216000"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</a:rPr>
              <a:t>Click on </a:t>
            </a:r>
            <a:r>
              <a:rPr lang="de-DE" sz="1600" b="0" strike="noStrike" spc="-1" dirty="0" err="1">
                <a:latin typeface="Rockwell"/>
              </a:rPr>
              <a:t>the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file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you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want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to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stage</a:t>
            </a:r>
            <a:endParaRPr lang="de-DE" sz="1600" b="0" strike="noStrike" spc="-1" dirty="0">
              <a:latin typeface="Rockwell"/>
            </a:endParaRPr>
          </a:p>
          <a:p>
            <a:pPr marL="216000" indent="-216000"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</a:rPr>
              <a:t>Click on Stage Selected</a:t>
            </a:r>
          </a:p>
          <a:p>
            <a:pPr marL="216000" indent="-216000">
              <a:buClr>
                <a:schemeClr val="tx1"/>
              </a:buClr>
              <a:buSzPct val="45000"/>
              <a:buFont typeface="Wingdings" charset="2"/>
              <a:buChar char=""/>
            </a:pPr>
            <a:endParaRPr lang="de-DE" sz="1600" b="0" strike="noStrike" spc="-1" dirty="0">
              <a:latin typeface="Rockwell"/>
            </a:endParaRPr>
          </a:p>
          <a:p>
            <a:pPr marL="216000" indent="-216000">
              <a:buClr>
                <a:schemeClr val="tx1"/>
              </a:buClr>
              <a:buSzPct val="45000"/>
              <a:buFont typeface="Wingdings" charset="2"/>
              <a:buChar char=""/>
            </a:pPr>
            <a:endParaRPr lang="de-DE" sz="1600" b="0" strike="noStrike" spc="-1" dirty="0">
              <a:latin typeface="Rockwell"/>
            </a:endParaRPr>
          </a:p>
        </p:txBody>
      </p:sp>
      <p:pic>
        <p:nvPicPr>
          <p:cNvPr id="104" name="Grafik 103"/>
          <p:cNvPicPr/>
          <p:nvPr/>
        </p:nvPicPr>
        <p:blipFill>
          <a:blip r:embed="rId3"/>
          <a:stretch/>
        </p:blipFill>
        <p:spPr>
          <a:xfrm>
            <a:off x="669600" y="2162880"/>
            <a:ext cx="7970400" cy="140112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105" name="CustomShape 3"/>
          <p:cNvSpPr/>
          <p:nvPr/>
        </p:nvSpPr>
        <p:spPr>
          <a:xfrm>
            <a:off x="7272000" y="2340000"/>
            <a:ext cx="900000" cy="57528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TextShape 4"/>
          <p:cNvSpPr txBox="1"/>
          <p:nvPr/>
        </p:nvSpPr>
        <p:spPr>
          <a:xfrm>
            <a:off x="360000" y="3960000"/>
            <a:ext cx="10980000" cy="803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latin typeface="Rockwell"/>
              </a:rPr>
              <a:t>Alternatively, you can also click on „Stage All“. This will stage all unstaged files!</a:t>
            </a:r>
          </a:p>
          <a:p>
            <a:pPr marL="216000" indent="-216000">
              <a:buClr>
                <a:schemeClr val="tx1"/>
              </a:buClr>
              <a:buSzPct val="45000"/>
              <a:buFont typeface="Wingdings" charset="2"/>
              <a:buChar char=""/>
            </a:pPr>
            <a:endParaRPr lang="de-DE" sz="1600" b="0" strike="noStrike" spc="-1">
              <a:latin typeface="Rockwell"/>
            </a:endParaRPr>
          </a:p>
          <a:p>
            <a:pPr marL="216000" indent="-216000">
              <a:buClr>
                <a:schemeClr val="tx1"/>
              </a:buClr>
              <a:buSzPct val="45000"/>
              <a:buFont typeface="Wingdings" charset="2"/>
              <a:buChar char=""/>
            </a:pPr>
            <a:endParaRPr lang="de-DE" sz="1600" b="0" strike="noStrike" spc="-1">
              <a:latin typeface="Rockwell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CA16A98-1E31-34AA-FC4B-37382A42A7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41560" y="232200"/>
            <a:ext cx="1148436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latin typeface="Rockwell Nova"/>
                <a:ea typeface="DejaVu Sans"/>
              </a:rPr>
              <a:t>Make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your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first</a:t>
            </a:r>
            <a:r>
              <a:rPr lang="de-DE" sz="3600" b="0" strike="noStrike" spc="-1" dirty="0">
                <a:latin typeface="Rockwell Nova"/>
                <a:ea typeface="DejaVu Sans"/>
              </a:rPr>
              <a:t> (</a:t>
            </a:r>
            <a:r>
              <a:rPr lang="de-DE" sz="3600" b="0" strike="noStrike" spc="-1" dirty="0" err="1">
                <a:latin typeface="Rockwell"/>
                <a:ea typeface="DejaVu Sans"/>
              </a:rPr>
              <a:t>local</a:t>
            </a:r>
            <a:r>
              <a:rPr lang="de-DE" sz="3600" b="0" strike="noStrike" spc="-1" dirty="0">
                <a:latin typeface="Rockwell Nova"/>
                <a:ea typeface="DejaVu Sans"/>
              </a:rPr>
              <a:t>)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commit</a:t>
            </a:r>
            <a:endParaRPr lang="de-DE" sz="3600" b="0" strike="noStrike" spc="-1" dirty="0">
              <a:latin typeface="Rockwel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60000" y="1080000"/>
            <a:ext cx="10980000" cy="803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</a:rPr>
              <a:t>The </a:t>
            </a:r>
            <a:r>
              <a:rPr lang="de-DE" sz="1600" b="0" strike="noStrike" spc="-1" dirty="0" err="1">
                <a:latin typeface="Rockwell"/>
              </a:rPr>
              <a:t>file</a:t>
            </a:r>
            <a:r>
              <a:rPr lang="de-DE" sz="1600" b="0" strike="noStrike" spc="-1" dirty="0">
                <a:latin typeface="Rockwell"/>
              </a:rPr>
              <a:t> will </a:t>
            </a:r>
            <a:r>
              <a:rPr lang="de-DE" sz="1600" b="0" strike="noStrike" spc="-1" dirty="0" err="1">
                <a:latin typeface="Rockwell"/>
              </a:rPr>
              <a:t>go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from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unstaged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to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staged</a:t>
            </a:r>
            <a:endParaRPr lang="de-DE" sz="1600" b="0" strike="noStrike" spc="-1" dirty="0">
              <a:latin typeface="Rockwell"/>
            </a:endParaRPr>
          </a:p>
          <a:p>
            <a:pPr marL="216000" indent="-216000">
              <a:buClr>
                <a:schemeClr val="tx1"/>
              </a:buClr>
              <a:buSzPct val="45000"/>
              <a:buFont typeface="Wingdings" charset="2"/>
              <a:buChar char=""/>
            </a:pPr>
            <a:endParaRPr lang="de-DE" sz="1600" b="0" strike="noStrike" spc="-1" dirty="0">
              <a:latin typeface="Rockwell"/>
            </a:endParaRPr>
          </a:p>
          <a:p>
            <a:pPr marL="216000" indent="-216000">
              <a:buClr>
                <a:schemeClr val="tx1"/>
              </a:buClr>
              <a:buSzPct val="45000"/>
              <a:buFont typeface="Wingdings" charset="2"/>
              <a:buChar char=""/>
            </a:pPr>
            <a:endParaRPr lang="de-DE" sz="1600" b="0" strike="noStrike" spc="-1" dirty="0">
              <a:latin typeface="Rockwell"/>
            </a:endParaRPr>
          </a:p>
        </p:txBody>
      </p:sp>
      <p:pic>
        <p:nvPicPr>
          <p:cNvPr id="109" name="Grafik 108"/>
          <p:cNvPicPr/>
          <p:nvPr/>
        </p:nvPicPr>
        <p:blipFill>
          <a:blip r:embed="rId3"/>
          <a:stretch/>
        </p:blipFill>
        <p:spPr>
          <a:xfrm>
            <a:off x="900360" y="1543680"/>
            <a:ext cx="9359640" cy="503064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110" name="CustomShape 3"/>
          <p:cNvSpPr/>
          <p:nvPr/>
        </p:nvSpPr>
        <p:spPr>
          <a:xfrm>
            <a:off x="1584000" y="2196000"/>
            <a:ext cx="2160000" cy="36000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EAB74E4-648D-03D8-60F2-190FD2BF3B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1560" y="232200"/>
            <a:ext cx="1148436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latin typeface="Rockwell Nova"/>
                <a:ea typeface="DejaVu Sans"/>
              </a:rPr>
              <a:t>Make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your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first</a:t>
            </a:r>
            <a:r>
              <a:rPr lang="de-DE" sz="3600" b="0" strike="noStrike" spc="-1" dirty="0">
                <a:latin typeface="Rockwell Nova"/>
                <a:ea typeface="DejaVu Sans"/>
              </a:rPr>
              <a:t> (</a:t>
            </a:r>
            <a:r>
              <a:rPr lang="de-DE" sz="3600" b="0" strike="noStrike" spc="-1" dirty="0" err="1">
                <a:latin typeface="Rockwell"/>
                <a:ea typeface="DejaVu Sans"/>
              </a:rPr>
              <a:t>local</a:t>
            </a:r>
            <a:r>
              <a:rPr lang="de-DE" sz="3600" b="0" strike="noStrike" spc="-1" dirty="0">
                <a:latin typeface="Rockwell Nova"/>
                <a:ea typeface="DejaVu Sans"/>
              </a:rPr>
              <a:t>)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commit</a:t>
            </a:r>
            <a:endParaRPr lang="de-DE" sz="3600" b="0" strike="noStrike" spc="-1" dirty="0">
              <a:latin typeface="Rockwel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360000" y="1080000"/>
            <a:ext cx="10980000" cy="1040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 err="1">
                <a:latin typeface="Rockwell"/>
              </a:rPr>
              <a:t>You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can</a:t>
            </a:r>
            <a:r>
              <a:rPr lang="de-DE" sz="1600" b="0" strike="noStrike" spc="-1" dirty="0">
                <a:latin typeface="Rockwell"/>
              </a:rPr>
              <a:t> also </a:t>
            </a:r>
            <a:r>
              <a:rPr lang="de-DE" sz="1600" b="0" strike="noStrike" spc="-1" dirty="0" err="1">
                <a:latin typeface="Rockwell"/>
              </a:rPr>
              <a:t>unstage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the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file</a:t>
            </a:r>
            <a:r>
              <a:rPr lang="de-DE" sz="1600" b="0" strike="noStrike" spc="-1" dirty="0">
                <a:latin typeface="Rockwell"/>
              </a:rPr>
              <a:t>, </a:t>
            </a:r>
            <a:r>
              <a:rPr lang="de-DE" sz="1600" b="0" strike="noStrike" spc="-1" dirty="0" err="1">
                <a:latin typeface="Rockwell"/>
              </a:rPr>
              <a:t>if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you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select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it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or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unstage</a:t>
            </a:r>
            <a:r>
              <a:rPr lang="de-DE" sz="1600" b="0" strike="noStrike" spc="-1" dirty="0">
                <a:latin typeface="Rockwell"/>
              </a:rPr>
              <a:t> all </a:t>
            </a:r>
            <a:r>
              <a:rPr lang="de-DE" sz="1600" b="0" strike="noStrike" spc="-1" dirty="0" err="1">
                <a:latin typeface="Rockwell"/>
              </a:rPr>
              <a:t>staged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files</a:t>
            </a:r>
            <a:endParaRPr lang="de-DE" sz="1600" b="0" strike="noStrike" spc="-1" dirty="0">
              <a:latin typeface="Rockwell"/>
            </a:endParaRPr>
          </a:p>
          <a:p>
            <a:pPr marL="216000" indent="-216000"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</a:rPr>
              <a:t>In </a:t>
            </a:r>
            <a:r>
              <a:rPr lang="de-DE" sz="1600" b="0" strike="noStrike" spc="-1" dirty="0" err="1">
                <a:latin typeface="Rockwell"/>
              </a:rPr>
              <a:t>this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exercise</a:t>
            </a:r>
            <a:r>
              <a:rPr lang="de-DE" sz="1600" b="0" strike="noStrike" spc="-1" dirty="0">
                <a:latin typeface="Rockwell"/>
              </a:rPr>
              <a:t>, </a:t>
            </a:r>
            <a:r>
              <a:rPr lang="de-DE" sz="1600" b="0" strike="noStrike" spc="-1" dirty="0" err="1">
                <a:latin typeface="Rockwell"/>
              </a:rPr>
              <a:t>we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want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the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README.md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file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to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be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staged</a:t>
            </a:r>
            <a:r>
              <a:rPr lang="de-DE" sz="1600" b="0" strike="noStrike" spc="-1" dirty="0">
                <a:latin typeface="Rockwell"/>
              </a:rPr>
              <a:t>!</a:t>
            </a:r>
          </a:p>
          <a:p>
            <a:pPr marL="216000" indent="-216000">
              <a:buClr>
                <a:schemeClr val="tx1"/>
              </a:buClr>
              <a:buSzPct val="45000"/>
              <a:buFont typeface="Wingdings" charset="2"/>
              <a:buChar char=""/>
            </a:pPr>
            <a:endParaRPr lang="de-DE" sz="1600" b="0" strike="noStrike" spc="-1" dirty="0">
              <a:latin typeface="Rockwell"/>
            </a:endParaRPr>
          </a:p>
          <a:p>
            <a:pPr marL="216000" indent="-216000">
              <a:buClr>
                <a:schemeClr val="tx1"/>
              </a:buClr>
              <a:buSzPct val="45000"/>
              <a:buFont typeface="Wingdings" charset="2"/>
              <a:buChar char=""/>
            </a:pPr>
            <a:endParaRPr lang="de-DE" sz="1600" b="0" strike="noStrike" spc="-1" dirty="0">
              <a:latin typeface="Rockwell"/>
            </a:endParaRPr>
          </a:p>
        </p:txBody>
      </p:sp>
      <p:pic>
        <p:nvPicPr>
          <p:cNvPr id="113" name="Grafik 112"/>
          <p:cNvPicPr/>
          <p:nvPr/>
        </p:nvPicPr>
        <p:blipFill>
          <a:blip r:embed="rId3"/>
          <a:stretch/>
        </p:blipFill>
        <p:spPr>
          <a:xfrm>
            <a:off x="720000" y="2070720"/>
            <a:ext cx="8553960" cy="130464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114" name="CustomShape 3"/>
          <p:cNvSpPr/>
          <p:nvPr/>
        </p:nvSpPr>
        <p:spPr>
          <a:xfrm>
            <a:off x="7740000" y="2358360"/>
            <a:ext cx="1260000" cy="57528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28BAC39-80FE-4CAF-76B7-A4E0993A0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41560" y="232200"/>
            <a:ext cx="1148436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latin typeface="Rockwell Nova"/>
                <a:ea typeface="DejaVu Sans"/>
              </a:rPr>
              <a:t>Make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your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first</a:t>
            </a:r>
            <a:r>
              <a:rPr lang="de-DE" sz="3600" b="0" strike="noStrike" spc="-1" dirty="0">
                <a:latin typeface="Rockwell Nova"/>
                <a:ea typeface="DejaVu Sans"/>
              </a:rPr>
              <a:t> (</a:t>
            </a:r>
            <a:r>
              <a:rPr lang="de-DE" sz="3600" b="0" strike="noStrike" spc="-1" dirty="0" err="1">
                <a:latin typeface="Rockwell"/>
                <a:ea typeface="DejaVu Sans"/>
              </a:rPr>
              <a:t>local</a:t>
            </a:r>
            <a:r>
              <a:rPr lang="de-DE" sz="3600" b="0" strike="noStrike" spc="-1" dirty="0">
                <a:latin typeface="Rockwell Nova"/>
                <a:ea typeface="DejaVu Sans"/>
              </a:rPr>
              <a:t>)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commit</a:t>
            </a:r>
            <a:endParaRPr lang="de-DE" sz="3600" b="0" strike="noStrike" spc="-1" dirty="0">
              <a:latin typeface="Rockwel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360000" y="1080000"/>
            <a:ext cx="10980000" cy="1040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 err="1">
                <a:latin typeface="Rockwell"/>
              </a:rPr>
              <a:t>Now</a:t>
            </a:r>
            <a:r>
              <a:rPr lang="de-DE" sz="1600" b="0" strike="noStrike" spc="-1" dirty="0">
                <a:latin typeface="Rockwell"/>
              </a:rPr>
              <a:t>, </a:t>
            </a:r>
            <a:r>
              <a:rPr lang="de-DE" sz="1600" b="0" strike="noStrike" spc="-1" dirty="0" err="1">
                <a:latin typeface="Rockwell"/>
              </a:rPr>
              <a:t>set</a:t>
            </a:r>
            <a:r>
              <a:rPr lang="de-DE" sz="1600" b="0" strike="noStrike" spc="-1" dirty="0">
                <a:latin typeface="Rockwell"/>
              </a:rPr>
              <a:t> a </a:t>
            </a:r>
            <a:r>
              <a:rPr lang="de-DE" sz="1600" b="0" strike="noStrike" spc="-1" dirty="0" err="1">
                <a:latin typeface="Rockwell"/>
              </a:rPr>
              <a:t>meaningful</a:t>
            </a:r>
            <a:r>
              <a:rPr lang="de-DE" sz="1600" b="0" strike="noStrike" spc="-1" dirty="0">
                <a:latin typeface="Rockwell"/>
              </a:rPr>
              <a:t>, </a:t>
            </a:r>
            <a:r>
              <a:rPr lang="de-DE" sz="1600" b="0" strike="noStrike" spc="-1" dirty="0" err="1">
                <a:latin typeface="Rockwell"/>
              </a:rPr>
              <a:t>short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commit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message</a:t>
            </a:r>
            <a:endParaRPr lang="de-DE" sz="1600" b="0" strike="noStrike" spc="-1" dirty="0">
              <a:latin typeface="Rockwell"/>
            </a:endParaRPr>
          </a:p>
          <a:p>
            <a:pPr marL="216000" indent="-216000"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 err="1">
                <a:latin typeface="Rockwell"/>
              </a:rPr>
              <a:t>Then</a:t>
            </a:r>
            <a:r>
              <a:rPr lang="de-DE" sz="1600" b="0" strike="noStrike" spc="-1" dirty="0">
                <a:latin typeface="Rockwell"/>
              </a:rPr>
              <a:t> </a:t>
            </a:r>
            <a:r>
              <a:rPr lang="de-DE" sz="1600" b="0" strike="noStrike" spc="-1" dirty="0" err="1">
                <a:latin typeface="Rockwell"/>
              </a:rPr>
              <a:t>select</a:t>
            </a:r>
            <a:r>
              <a:rPr lang="de-DE" sz="1600" b="0" strike="noStrike" spc="-1" dirty="0">
                <a:latin typeface="Rockwell"/>
              </a:rPr>
              <a:t> „Commit“</a:t>
            </a:r>
          </a:p>
          <a:p>
            <a:pPr marL="216000" indent="-216000">
              <a:buClr>
                <a:schemeClr val="tx1"/>
              </a:buClr>
              <a:buSzPct val="45000"/>
              <a:buFont typeface="Wingdings" charset="2"/>
              <a:buChar char=""/>
            </a:pPr>
            <a:endParaRPr lang="de-DE" sz="1600" b="0" strike="noStrike" spc="-1" dirty="0">
              <a:latin typeface="Rockwell"/>
            </a:endParaRPr>
          </a:p>
          <a:p>
            <a:pPr marL="216000" indent="-216000">
              <a:buClr>
                <a:schemeClr val="tx1"/>
              </a:buClr>
              <a:buSzPct val="45000"/>
              <a:buFont typeface="Wingdings" charset="2"/>
              <a:buChar char=""/>
            </a:pPr>
            <a:endParaRPr lang="de-DE" sz="1600" b="0" strike="noStrike" spc="-1" dirty="0">
              <a:latin typeface="Rockwell"/>
            </a:endParaRPr>
          </a:p>
        </p:txBody>
      </p:sp>
      <p:pic>
        <p:nvPicPr>
          <p:cNvPr id="117" name="Grafik 116"/>
          <p:cNvPicPr/>
          <p:nvPr/>
        </p:nvPicPr>
        <p:blipFill>
          <a:blip r:embed="rId3"/>
          <a:stretch/>
        </p:blipFill>
        <p:spPr>
          <a:xfrm>
            <a:off x="1202760" y="1737000"/>
            <a:ext cx="9237240" cy="496476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118" name="CustomShape 3"/>
          <p:cNvSpPr/>
          <p:nvPr/>
        </p:nvSpPr>
        <p:spPr>
          <a:xfrm>
            <a:off x="2052720" y="5544000"/>
            <a:ext cx="1943280" cy="68400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4"/>
          <p:cNvSpPr/>
          <p:nvPr/>
        </p:nvSpPr>
        <p:spPr>
          <a:xfrm>
            <a:off x="9612000" y="6480000"/>
            <a:ext cx="1116000" cy="28836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EDDF60D-DC6A-ECA2-CB21-8610DF50E5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166B4AC461EA4592D7E01BB8608AC4" ma:contentTypeVersion="4" ma:contentTypeDescription="Ein neues Dokument erstellen." ma:contentTypeScope="" ma:versionID="87c60498945085c5e97709f79c111266">
  <xsd:schema xmlns:xsd="http://www.w3.org/2001/XMLSchema" xmlns:xs="http://www.w3.org/2001/XMLSchema" xmlns:p="http://schemas.microsoft.com/office/2006/metadata/properties" xmlns:ns2="e2c0c820-d547-4068-8590-dbdca60a27ca" targetNamespace="http://schemas.microsoft.com/office/2006/metadata/properties" ma:root="true" ma:fieldsID="697e32c3211b913837205f1e5d7bc8a4" ns2:_="">
    <xsd:import namespace="e2c0c820-d547-4068-8590-dbdca60a27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c0c820-d547-4068-8590-dbdca60a27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A283DC-B9F6-4997-A51D-3A493D25CB25}"/>
</file>

<file path=customXml/itemProps2.xml><?xml version="1.0" encoding="utf-8"?>
<ds:datastoreItem xmlns:ds="http://schemas.openxmlformats.org/officeDocument/2006/customXml" ds:itemID="{BFA161FF-3A17-4055-A1C3-E2586457177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D3F862E-ED33-4BC9-A59D-8DFD2AF50D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308</Words>
  <Application>Microsoft Macintosh PowerPoint</Application>
  <PresentationFormat>Breitbild</PresentationFormat>
  <Paragraphs>50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Arial</vt:lpstr>
      <vt:lpstr>Rockwell</vt:lpstr>
      <vt:lpstr>Rockwell Nova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dc:description/>
  <cp:lastModifiedBy>Katrin Lotto</cp:lastModifiedBy>
  <cp:revision>15</cp:revision>
  <dcterms:created xsi:type="dcterms:W3CDTF">2024-04-05T18:06:26Z</dcterms:created>
  <dcterms:modified xsi:type="dcterms:W3CDTF">2024-05-27T18:36:58Z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0x0101000F166B4AC461EA4592D7E01BB8608AC4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ediaServiceImageTags">
    <vt:lpwstr/>
  </property>
  <property fmtid="{D5CDD505-2E9C-101B-9397-08002B2CF9AE}" pid="8" name="Notes">
    <vt:i4>23</vt:i4>
  </property>
  <property fmtid="{D5CDD505-2E9C-101B-9397-08002B2CF9AE}" pid="9" name="PresentationFormat">
    <vt:lpwstr>Breitbild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23</vt:i4>
  </property>
</Properties>
</file>