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1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72"/>
    <p:restoredTop sz="94674"/>
  </p:normalViewPr>
  <p:slideViewPr>
    <p:cSldViewPr snapToGrid="0">
      <p:cViewPr varScale="1">
        <p:scale>
          <a:sx n="116" d="100"/>
          <a:sy n="116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DC622B3-F282-411B-93B5-20710736D39F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3E418B6-192A-4507-B656-F4E2E4DF1F9F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de-DE" sz="1200" b="0" strike="noStrike" spc="-1">
              <a:solidFill>
                <a:srgbClr val="FFFFFF"/>
              </a:solidFill>
              <a:latin typeface="Rockwel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74949D8-9470-4E85-A211-B19B43A75B57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de-DE" sz="1200" b="0" strike="noStrike" spc="-1">
              <a:solidFill>
                <a:srgbClr val="FFFFFF"/>
              </a:solidFill>
              <a:latin typeface="Rockwel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E204F33-6F53-472D-8E26-13E725FE2355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de-DE" sz="1200" b="0" strike="noStrike" spc="-1">
              <a:solidFill>
                <a:srgbClr val="FFFFFF"/>
              </a:solidFill>
              <a:latin typeface="Rockwel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C79F0EB-DFF2-4AB3-BCFE-BEB60153E8EC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de-DE" sz="1200" b="0" strike="noStrike" spc="-1">
              <a:solidFill>
                <a:srgbClr val="FFFFFF"/>
              </a:solidFill>
              <a:latin typeface="Rockwel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1777EF4-E5B2-43FE-A37F-A48709FFADF2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de-DE" sz="1200" b="0" strike="noStrike" spc="-1">
              <a:solidFill>
                <a:srgbClr val="FFFFFF"/>
              </a:solidFill>
              <a:latin typeface="Rockwel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27953D7-6FD3-4984-BFC1-80E8FADAE6F6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de-DE" sz="1200" b="0" strike="noStrike" spc="-1">
              <a:solidFill>
                <a:srgbClr val="FFFFFF"/>
              </a:solidFill>
              <a:latin typeface="Rockwel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D3A1A6F-AFE7-4A1A-B4FC-BDAE3E16ABC2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de-DE" sz="1200" b="0" strike="noStrike" spc="-1">
              <a:solidFill>
                <a:srgbClr val="FFFFFF"/>
              </a:solidFill>
              <a:latin typeface="Rockwel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3" descr="Ein Bild, das Grafiken, Kreis, Design enthält.&#10;&#10;Beschreibung automatisch generiert."/>
          <p:cNvPicPr/>
          <p:nvPr/>
        </p:nvPicPr>
        <p:blipFill>
          <a:blip r:embed="rId3"/>
          <a:stretch/>
        </p:blipFill>
        <p:spPr>
          <a:xfrm>
            <a:off x="-1080" y="-1080"/>
            <a:ext cx="824400" cy="824400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0" y="0"/>
            <a:ext cx="12189960" cy="62464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latin typeface="Rockwell Nova"/>
                <a:ea typeface="DejaVu Sans"/>
              </a:rPr>
              <a:t>      </a:t>
            </a:r>
            <a:r>
              <a:rPr lang="de-DE" sz="4400" b="0" strike="noStrike" spc="-1" dirty="0" err="1">
                <a:latin typeface="Rockwell Nova"/>
                <a:ea typeface="DejaVu Sans"/>
              </a:rPr>
              <a:t>PlatinPie</a:t>
            </a:r>
            <a:endParaRPr lang="de-DE" sz="4400" b="0" strike="noStrike" spc="-1" dirty="0"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Rockwel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 dirty="0">
                <a:latin typeface="Rockwell Nova"/>
                <a:ea typeface="DejaVu Sans"/>
              </a:rPr>
              <a:t>GIT Training</a:t>
            </a:r>
            <a:endParaRPr lang="de-DE" sz="2400" b="0" strike="noStrike" spc="-1" dirty="0"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2400" b="0" strike="noStrike" spc="-1" dirty="0">
              <a:latin typeface="Rockwell"/>
            </a:endParaRPr>
          </a:p>
          <a:p>
            <a:pPr algn="ctr">
              <a:lnSpc>
                <a:spcPct val="100000"/>
              </a:lnSpc>
            </a:pPr>
            <a:r>
              <a:rPr lang="de-DE" sz="4400" b="0" strike="noStrike" spc="-1" dirty="0" err="1">
                <a:solidFill>
                  <a:srgbClr val="FF7E79"/>
                </a:solidFill>
                <a:latin typeface="Rockwell Nova"/>
                <a:ea typeface="DejaVu Sans"/>
              </a:rPr>
              <a:t>Exercise</a:t>
            </a:r>
            <a:r>
              <a:rPr lang="de-DE" sz="4400" b="0" strike="noStrike" spc="-1" dirty="0">
                <a:solidFill>
                  <a:srgbClr val="FF7E79"/>
                </a:solidFill>
                <a:latin typeface="Rockwell Nova"/>
                <a:ea typeface="DejaVu Sans"/>
              </a:rPr>
              <a:t> 04</a:t>
            </a:r>
            <a:endParaRPr lang="de-DE" sz="4400" b="0" strike="noStrike" spc="-1" dirty="0">
              <a:solidFill>
                <a:srgbClr val="FF7E79"/>
              </a:solidFill>
              <a:latin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1560" y="232200"/>
            <a:ext cx="114836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latin typeface="Rockwell Nova"/>
                <a:ea typeface="DejaVu Sans"/>
              </a:rPr>
              <a:t>Make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your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first</a:t>
            </a:r>
            <a:r>
              <a:rPr lang="de-DE" sz="3600" b="0" strike="noStrike" spc="-1" dirty="0">
                <a:latin typeface="Rockwell Nova"/>
                <a:ea typeface="DejaVu Sans"/>
              </a:rPr>
              <a:t> (</a:t>
            </a:r>
            <a:r>
              <a:rPr lang="de-DE" sz="3600" b="0" strike="noStrike" spc="-1" dirty="0" err="1">
                <a:latin typeface="Rockwell"/>
                <a:ea typeface="DejaVu Sans"/>
              </a:rPr>
              <a:t>local</a:t>
            </a:r>
            <a:r>
              <a:rPr lang="de-DE" sz="3600" b="0" strike="noStrike" spc="-1" dirty="0">
                <a:latin typeface="Rockwell Nova"/>
                <a:ea typeface="DejaVu Sans"/>
              </a:rPr>
              <a:t>)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Merge</a:t>
            </a:r>
            <a:endParaRPr lang="de-DE" sz="3600" b="0" strike="noStrike" spc="-1" dirty="0">
              <a:latin typeface="Rockwel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60000" y="1260000"/>
            <a:ext cx="8280000" cy="327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1600" b="0" strike="noStrike" spc="-1">
                <a:latin typeface="Rockwell"/>
              </a:rPr>
              <a:t>We have now two branches, on commit each</a:t>
            </a:r>
          </a:p>
        </p:txBody>
      </p:sp>
      <p:pic>
        <p:nvPicPr>
          <p:cNvPr id="86" name="Grafik 85"/>
          <p:cNvPicPr/>
          <p:nvPr/>
        </p:nvPicPr>
        <p:blipFill>
          <a:blip r:embed="rId3"/>
          <a:stretch/>
        </p:blipFill>
        <p:spPr>
          <a:xfrm>
            <a:off x="360000" y="2160000"/>
            <a:ext cx="9887040" cy="1972800"/>
          </a:xfrm>
          <a:prstGeom prst="rect">
            <a:avLst/>
          </a:prstGeom>
          <a:ln w="0">
            <a:noFill/>
          </a:ln>
        </p:spPr>
      </p:pic>
      <p:sp>
        <p:nvSpPr>
          <p:cNvPr id="87" name="CustomShape 3"/>
          <p:cNvSpPr/>
          <p:nvPr/>
        </p:nvSpPr>
        <p:spPr>
          <a:xfrm>
            <a:off x="324000" y="3564000"/>
            <a:ext cx="1476000" cy="5688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8677D97-E307-13D0-BEF1-EAD0DF352E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41560" y="232200"/>
            <a:ext cx="114836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latin typeface="Rockwell Nova"/>
                <a:ea typeface="DejaVu Sans"/>
              </a:rPr>
              <a:t>Make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your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first</a:t>
            </a:r>
            <a:r>
              <a:rPr lang="de-DE" sz="3600" b="0" strike="noStrike" spc="-1" dirty="0">
                <a:latin typeface="Rockwell Nova"/>
                <a:ea typeface="DejaVu Sans"/>
              </a:rPr>
              <a:t> (</a:t>
            </a:r>
            <a:r>
              <a:rPr lang="de-DE" sz="3600" b="0" strike="noStrike" spc="-1" dirty="0" err="1">
                <a:latin typeface="Rockwell"/>
                <a:ea typeface="DejaVu Sans"/>
              </a:rPr>
              <a:t>local</a:t>
            </a:r>
            <a:r>
              <a:rPr lang="de-DE" sz="3600" b="0" strike="noStrike" spc="-1" dirty="0">
                <a:latin typeface="Rockwell Nova"/>
                <a:ea typeface="DejaVu Sans"/>
              </a:rPr>
              <a:t>)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Merge</a:t>
            </a:r>
            <a:endParaRPr lang="de-DE" sz="3600" b="0" strike="noStrike" spc="-1" dirty="0">
              <a:latin typeface="Rockwel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60000" y="1260000"/>
            <a:ext cx="10260000" cy="803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1600" b="0" strike="noStrike" spc="-1">
                <a:latin typeface="Rockwell"/>
              </a:rPr>
              <a:t>Goal: We will merge the commit made on the „edit_readme“ branch back to the master branch</a:t>
            </a:r>
            <a:br/>
            <a:br/>
            <a:r>
              <a:rPr lang="de-DE" sz="1600" b="0" strike="noStrike" spc="-1">
                <a:latin typeface="Rockwell"/>
              </a:rPr>
              <a:t>First: checkout the master branch by right click on the master branch and then select „Checkout master“</a:t>
            </a:r>
          </a:p>
        </p:txBody>
      </p:sp>
      <p:pic>
        <p:nvPicPr>
          <p:cNvPr id="90" name="Grafik 89"/>
          <p:cNvPicPr/>
          <p:nvPr/>
        </p:nvPicPr>
        <p:blipFill>
          <a:blip r:embed="rId3"/>
          <a:stretch/>
        </p:blipFill>
        <p:spPr>
          <a:xfrm>
            <a:off x="667440" y="2304720"/>
            <a:ext cx="2572560" cy="3815280"/>
          </a:xfrm>
          <a:prstGeom prst="rect">
            <a:avLst/>
          </a:prstGeom>
          <a:ln w="0"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1044000" y="4147200"/>
            <a:ext cx="1980000" cy="2088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164366F-5F5F-39D6-8FAE-F6A671F719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41560" y="232200"/>
            <a:ext cx="114836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latin typeface="Rockwell Nova"/>
                <a:ea typeface="DejaVu Sans"/>
              </a:rPr>
              <a:t>Make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your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first</a:t>
            </a:r>
            <a:r>
              <a:rPr lang="de-DE" sz="3600" b="0" strike="noStrike" spc="-1" dirty="0">
                <a:latin typeface="Rockwell Nova"/>
                <a:ea typeface="DejaVu Sans"/>
              </a:rPr>
              <a:t> (</a:t>
            </a:r>
            <a:r>
              <a:rPr lang="de-DE" sz="3600" b="0" strike="noStrike" spc="-1" dirty="0" err="1">
                <a:latin typeface="Rockwell"/>
                <a:ea typeface="DejaVu Sans"/>
              </a:rPr>
              <a:t>local</a:t>
            </a:r>
            <a:r>
              <a:rPr lang="de-DE" sz="3600" b="0" strike="noStrike" spc="-1" dirty="0">
                <a:latin typeface="Rockwell Nova"/>
                <a:ea typeface="DejaVu Sans"/>
              </a:rPr>
              <a:t>)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Merge</a:t>
            </a:r>
            <a:endParaRPr lang="de-DE" sz="3600" b="0" strike="noStrike" spc="-1" dirty="0">
              <a:latin typeface="Rockwel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60000" y="1260000"/>
            <a:ext cx="10260000" cy="565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1600" b="0" strike="noStrike" spc="-1">
                <a:latin typeface="Rockwell"/>
              </a:rPr>
              <a:t>Select „Merge“</a:t>
            </a:r>
          </a:p>
        </p:txBody>
      </p:sp>
      <p:pic>
        <p:nvPicPr>
          <p:cNvPr id="94" name="Grafik 93"/>
          <p:cNvPicPr/>
          <p:nvPr/>
        </p:nvPicPr>
        <p:blipFill>
          <a:blip r:embed="rId3"/>
          <a:stretch/>
        </p:blipFill>
        <p:spPr>
          <a:xfrm>
            <a:off x="720000" y="1980000"/>
            <a:ext cx="9347040" cy="2729880"/>
          </a:xfrm>
          <a:prstGeom prst="rect">
            <a:avLst/>
          </a:prstGeom>
          <a:ln w="0"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2592000" y="2052000"/>
            <a:ext cx="540000" cy="5400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FF5B7A6-94EF-67E8-AA51-2AD5223B3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41560" y="232200"/>
            <a:ext cx="114836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latin typeface="Rockwell Nova"/>
                <a:ea typeface="DejaVu Sans"/>
              </a:rPr>
              <a:t>Make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your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first</a:t>
            </a:r>
            <a:r>
              <a:rPr lang="de-DE" sz="3600" b="0" strike="noStrike" spc="-1" dirty="0">
                <a:latin typeface="Rockwell Nova"/>
                <a:ea typeface="DejaVu Sans"/>
              </a:rPr>
              <a:t> (</a:t>
            </a:r>
            <a:r>
              <a:rPr lang="de-DE" sz="3600" b="0" strike="noStrike" spc="-1" dirty="0" err="1">
                <a:latin typeface="Rockwell"/>
                <a:ea typeface="DejaVu Sans"/>
              </a:rPr>
              <a:t>local</a:t>
            </a:r>
            <a:r>
              <a:rPr lang="de-DE" sz="3600" b="0" strike="noStrike" spc="-1" dirty="0">
                <a:latin typeface="Rockwell Nova"/>
                <a:ea typeface="DejaVu Sans"/>
              </a:rPr>
              <a:t>)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Merge</a:t>
            </a:r>
            <a:endParaRPr lang="de-DE" sz="3600" b="0" strike="noStrike" spc="-1" dirty="0">
              <a:latin typeface="Rockwel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60000" y="1260000"/>
            <a:ext cx="10260000" cy="565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1600" b="0" strike="noStrike" spc="-1">
                <a:latin typeface="Rockwell"/>
              </a:rPr>
              <a:t>A new window will appear and select the commit you want to merge back to master, then click „OK“</a:t>
            </a:r>
          </a:p>
        </p:txBody>
      </p:sp>
      <p:pic>
        <p:nvPicPr>
          <p:cNvPr id="98" name="Grafik 97"/>
          <p:cNvPicPr/>
          <p:nvPr/>
        </p:nvPicPr>
        <p:blipFill>
          <a:blip r:embed="rId3"/>
          <a:stretch/>
        </p:blipFill>
        <p:spPr>
          <a:xfrm>
            <a:off x="540000" y="2700000"/>
            <a:ext cx="11088360" cy="3060000"/>
          </a:xfrm>
          <a:prstGeom prst="rect">
            <a:avLst/>
          </a:prstGeom>
          <a:ln w="0">
            <a:noFill/>
          </a:ln>
        </p:spPr>
      </p:pic>
      <p:sp>
        <p:nvSpPr>
          <p:cNvPr id="99" name="CustomShape 3"/>
          <p:cNvSpPr/>
          <p:nvPr/>
        </p:nvSpPr>
        <p:spPr>
          <a:xfrm>
            <a:off x="360000" y="3240000"/>
            <a:ext cx="3060000" cy="1800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4"/>
          <p:cNvSpPr/>
          <p:nvPr/>
        </p:nvSpPr>
        <p:spPr>
          <a:xfrm>
            <a:off x="10296360" y="5508000"/>
            <a:ext cx="899640" cy="32364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183B246-1648-85DE-B000-756327402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241560" y="232200"/>
            <a:ext cx="114836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latin typeface="Rockwell Nova"/>
                <a:ea typeface="DejaVu Sans"/>
              </a:rPr>
              <a:t>Make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your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first</a:t>
            </a:r>
            <a:r>
              <a:rPr lang="de-DE" sz="3600" b="0" strike="noStrike" spc="-1" dirty="0">
                <a:latin typeface="Rockwell Nova"/>
                <a:ea typeface="DejaVu Sans"/>
              </a:rPr>
              <a:t> (</a:t>
            </a:r>
            <a:r>
              <a:rPr lang="de-DE" sz="3600" b="0" strike="noStrike" spc="-1" dirty="0" err="1">
                <a:latin typeface="Rockwell"/>
                <a:ea typeface="DejaVu Sans"/>
              </a:rPr>
              <a:t>local</a:t>
            </a:r>
            <a:r>
              <a:rPr lang="de-DE" sz="3600" b="0" strike="noStrike" spc="-1" dirty="0">
                <a:latin typeface="Rockwell Nova"/>
                <a:ea typeface="DejaVu Sans"/>
              </a:rPr>
              <a:t>)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Merge</a:t>
            </a:r>
            <a:endParaRPr lang="de-DE" sz="3600" b="0" strike="noStrike" spc="-1" dirty="0">
              <a:latin typeface="Rockwel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60000" y="1260000"/>
            <a:ext cx="10260000" cy="565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1600" b="0" strike="noStrike" spc="-1">
                <a:latin typeface="Rockwell"/>
              </a:rPr>
              <a:t>Congratulation! You have done your first Merge!</a:t>
            </a:r>
          </a:p>
        </p:txBody>
      </p:sp>
      <p:pic>
        <p:nvPicPr>
          <p:cNvPr id="103" name="Grafik 102"/>
          <p:cNvPicPr/>
          <p:nvPr/>
        </p:nvPicPr>
        <p:blipFill>
          <a:blip r:embed="rId3"/>
          <a:stretch/>
        </p:blipFill>
        <p:spPr>
          <a:xfrm>
            <a:off x="372960" y="1974240"/>
            <a:ext cx="10243440" cy="3425760"/>
          </a:xfrm>
          <a:prstGeom prst="rect">
            <a:avLst/>
          </a:prstGeom>
          <a:ln w="0">
            <a:noFill/>
          </a:ln>
        </p:spPr>
      </p:pic>
      <p:sp>
        <p:nvSpPr>
          <p:cNvPr id="104" name="CustomShape 3"/>
          <p:cNvSpPr/>
          <p:nvPr/>
        </p:nvSpPr>
        <p:spPr>
          <a:xfrm>
            <a:off x="1980000" y="2736360"/>
            <a:ext cx="2340000" cy="32364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7699834-BF9B-2859-A436-C14E22815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241560" y="232200"/>
            <a:ext cx="114836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latin typeface="Rockwell Nova"/>
                <a:ea typeface="DejaVu Sans"/>
              </a:rPr>
              <a:t>Make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your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first</a:t>
            </a:r>
            <a:r>
              <a:rPr lang="de-DE" sz="3600" b="0" strike="noStrike" spc="-1" dirty="0">
                <a:latin typeface="Rockwell Nova"/>
                <a:ea typeface="DejaVu Sans"/>
              </a:rPr>
              <a:t> (</a:t>
            </a:r>
            <a:r>
              <a:rPr lang="de-DE" sz="3600" b="0" strike="noStrike" spc="-1" dirty="0" err="1">
                <a:latin typeface="Rockwell"/>
                <a:ea typeface="DejaVu Sans"/>
              </a:rPr>
              <a:t>local</a:t>
            </a:r>
            <a:r>
              <a:rPr lang="de-DE" sz="3600" b="0" strike="noStrike" spc="-1" dirty="0">
                <a:latin typeface="Rockwell Nova"/>
                <a:ea typeface="DejaVu Sans"/>
              </a:rPr>
              <a:t>)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Merge</a:t>
            </a:r>
            <a:endParaRPr lang="de-DE" sz="3600" b="0" strike="noStrike" spc="-1" dirty="0">
              <a:latin typeface="Rockwel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60000" y="1260000"/>
            <a:ext cx="10260000" cy="565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1600" b="0" strike="noStrike" spc="-1">
                <a:latin typeface="Rockwell"/>
              </a:rPr>
              <a:t>Now, you can open your repository folder and the README.md file is now edited on your master branch</a:t>
            </a:r>
          </a:p>
        </p:txBody>
      </p:sp>
      <p:pic>
        <p:nvPicPr>
          <p:cNvPr id="107" name="Grafik 106"/>
          <p:cNvPicPr/>
          <p:nvPr/>
        </p:nvPicPr>
        <p:blipFill>
          <a:blip r:embed="rId3"/>
          <a:stretch/>
        </p:blipFill>
        <p:spPr>
          <a:xfrm>
            <a:off x="376920" y="1980000"/>
            <a:ext cx="9163080" cy="3240000"/>
          </a:xfrm>
          <a:prstGeom prst="rect">
            <a:avLst/>
          </a:prstGeom>
          <a:ln w="0">
            <a:noFill/>
          </a:ln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52F6F4E1-7F46-6707-D8CF-D4B7CA56B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166B4AC461EA4592D7E01BB8608AC4" ma:contentTypeVersion="4" ma:contentTypeDescription="Ein neues Dokument erstellen." ma:contentTypeScope="" ma:versionID="87c60498945085c5e97709f79c111266">
  <xsd:schema xmlns:xsd="http://www.w3.org/2001/XMLSchema" xmlns:xs="http://www.w3.org/2001/XMLSchema" xmlns:p="http://schemas.microsoft.com/office/2006/metadata/properties" xmlns:ns2="e2c0c820-d547-4068-8590-dbdca60a27ca" targetNamespace="http://schemas.microsoft.com/office/2006/metadata/properties" ma:root="true" ma:fieldsID="697e32c3211b913837205f1e5d7bc8a4" ns2:_="">
    <xsd:import namespace="e2c0c820-d547-4068-8590-dbdca60a27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0c820-d547-4068-8590-dbdca60a27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D28835-6D4D-4D2F-9DDC-1B04B006DC29}"/>
</file>

<file path=customXml/itemProps2.xml><?xml version="1.0" encoding="utf-8"?>
<ds:datastoreItem xmlns:ds="http://schemas.openxmlformats.org/officeDocument/2006/customXml" ds:itemID="{B50C77EB-301C-4191-B4E5-2BBF5BA64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A6D15E8-6FA5-4911-9B38-80542BA45C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163</Words>
  <Application>Microsoft Macintosh PowerPoint</Application>
  <PresentationFormat>Breitbild</PresentationFormat>
  <Paragraphs>29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Arial</vt:lpstr>
      <vt:lpstr>Rockwell</vt:lpstr>
      <vt:lpstr>Rockwell Nova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dc:description/>
  <cp:lastModifiedBy>Katrin Lotto</cp:lastModifiedBy>
  <cp:revision>21</cp:revision>
  <dcterms:created xsi:type="dcterms:W3CDTF">2024-04-05T18:06:26Z</dcterms:created>
  <dcterms:modified xsi:type="dcterms:W3CDTF">2024-05-27T19:39:25Z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0x0101000F166B4AC461EA4592D7E01BB8608AC4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ediaServiceImageTags">
    <vt:lpwstr/>
  </property>
  <property fmtid="{D5CDD505-2E9C-101B-9397-08002B2CF9AE}" pid="8" name="Notes">
    <vt:i4>23</vt:i4>
  </property>
  <property fmtid="{D5CDD505-2E9C-101B-9397-08002B2CF9AE}" pid="9" name="PresentationFormat">
    <vt:lpwstr>Breitbild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</Properties>
</file>