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9"/>
  </p:notes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010CA9C-7AF0-42F1-833B-C9E6E3F348D1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6AAF5B-CBE7-4313-9E3C-F877E931BD06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497800E-A969-4A13-B0F3-7340548B7AAC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20362F0-E167-4012-9753-D3051FAABD7D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3" descr="Ein Bild, das Grafiken, Kreis, Design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-1080" y="-1080"/>
            <a:ext cx="824040" cy="82404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12189600" cy="6246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      </a:t>
            </a:r>
            <a:r>
              <a:rPr lang="de-DE" sz="4400" b="0" strike="noStrike" spc="-1" dirty="0" err="1">
                <a:latin typeface="Rockwell Nova"/>
                <a:ea typeface="DejaVu Sans"/>
              </a:rPr>
              <a:t>PlatinPie</a:t>
            </a: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latin typeface="Rockwell Nova"/>
                <a:ea typeface="DejaVu Sans"/>
              </a:rPr>
              <a:t>GIT Training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400" b="0" strike="noStrike" spc="-1" dirty="0" err="1">
                <a:solidFill>
                  <a:srgbClr val="FF7E79"/>
                </a:solidFill>
                <a:latin typeface="Rockwell Nova"/>
                <a:ea typeface="DejaVu Sans"/>
              </a:rPr>
              <a:t>Exercise</a:t>
            </a:r>
            <a:r>
              <a:rPr lang="de-DE" sz="4400" b="0" strike="noStrike" spc="-1" dirty="0">
                <a:solidFill>
                  <a:srgbClr val="FF7E79"/>
                </a:solidFill>
                <a:latin typeface="Rockwell Nova"/>
                <a:ea typeface="DejaVu Sans"/>
              </a:rPr>
              <a:t> 05</a:t>
            </a:r>
            <a:endParaRPr lang="de-DE" sz="4400" b="0" strike="noStrike" spc="-1" dirty="0">
              <a:solidFill>
                <a:srgbClr val="FF7E79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560" y="232200"/>
            <a:ext cx="114832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>
                <a:latin typeface="Rockwell Nova"/>
                <a:ea typeface="DejaVu Sans"/>
              </a:rPr>
              <a:t>Delete (</a:t>
            </a:r>
            <a:r>
              <a:rPr lang="de-DE" sz="3600" b="0" strike="noStrike" spc="-1" dirty="0" err="1">
                <a:latin typeface="Rockwell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Branch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0000" y="1260000"/>
            <a:ext cx="8279640" cy="32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60000" y="1080360"/>
            <a:ext cx="10978920" cy="103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Click on Branch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87" name="Grafik 86"/>
          <p:cNvPicPr/>
          <p:nvPr/>
        </p:nvPicPr>
        <p:blipFill>
          <a:blip r:embed="rId3"/>
          <a:stretch/>
        </p:blipFill>
        <p:spPr>
          <a:xfrm>
            <a:off x="720000" y="1603440"/>
            <a:ext cx="6428880" cy="1456200"/>
          </a:xfrm>
          <a:prstGeom prst="rect">
            <a:avLst/>
          </a:prstGeom>
          <a:ln w="0">
            <a:noFill/>
          </a:ln>
        </p:spPr>
      </p:pic>
      <p:sp>
        <p:nvSpPr>
          <p:cNvPr id="88" name="CustomShape 4"/>
          <p:cNvSpPr/>
          <p:nvPr/>
        </p:nvSpPr>
        <p:spPr>
          <a:xfrm>
            <a:off x="3060000" y="2120760"/>
            <a:ext cx="899280" cy="5788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9" name="Grafik 88"/>
          <p:cNvPicPr/>
          <p:nvPr/>
        </p:nvPicPr>
        <p:blipFill>
          <a:blip r:embed="rId4"/>
          <a:stretch/>
        </p:blipFill>
        <p:spPr>
          <a:xfrm>
            <a:off x="6660000" y="3598200"/>
            <a:ext cx="4680000" cy="3061800"/>
          </a:xfrm>
          <a:prstGeom prst="rect">
            <a:avLst/>
          </a:prstGeom>
          <a:ln w="0">
            <a:noFill/>
          </a:ln>
        </p:spPr>
      </p:pic>
      <p:sp>
        <p:nvSpPr>
          <p:cNvPr id="90" name="CustomShape 5"/>
          <p:cNvSpPr/>
          <p:nvPr/>
        </p:nvSpPr>
        <p:spPr>
          <a:xfrm>
            <a:off x="360000" y="3460320"/>
            <a:ext cx="10978920" cy="103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Select the Tab „Delete Branches“</a:t>
            </a:r>
            <a:endParaRPr lang="de-DE" sz="16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Select a Branch to Delete </a:t>
            </a:r>
            <a:endParaRPr lang="de-DE" sz="16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Select „Delete Branches“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8640000" y="3744720"/>
            <a:ext cx="1691280" cy="5752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7"/>
          <p:cNvSpPr/>
          <p:nvPr/>
        </p:nvSpPr>
        <p:spPr>
          <a:xfrm>
            <a:off x="6660000" y="4392000"/>
            <a:ext cx="360000" cy="1800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8"/>
          <p:cNvSpPr/>
          <p:nvPr/>
        </p:nvSpPr>
        <p:spPr>
          <a:xfrm>
            <a:off x="9324720" y="6300000"/>
            <a:ext cx="1619280" cy="3600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41560" y="232200"/>
            <a:ext cx="114832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>
                <a:latin typeface="Rockwell Nova"/>
                <a:ea typeface="DejaVu Sans"/>
              </a:rPr>
              <a:t>Delete (</a:t>
            </a:r>
            <a:r>
              <a:rPr lang="de-DE" sz="3600" b="0" strike="noStrike" spc="-1" dirty="0" err="1">
                <a:latin typeface="Rockwell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Branch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0000" y="1260000"/>
            <a:ext cx="8279640" cy="32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360000" y="1080000"/>
            <a:ext cx="10978920" cy="103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The selected Branch will now be deleted</a:t>
            </a:r>
            <a:endParaRPr lang="de-DE" sz="16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The merge and the commit from Exercise 04 will persist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97" name="Grafik 96"/>
          <p:cNvPicPr/>
          <p:nvPr/>
        </p:nvPicPr>
        <p:blipFill>
          <a:blip r:embed="rId3"/>
          <a:stretch/>
        </p:blipFill>
        <p:spPr>
          <a:xfrm>
            <a:off x="5167080" y="1980000"/>
            <a:ext cx="6171840" cy="4140000"/>
          </a:xfrm>
          <a:prstGeom prst="rect">
            <a:avLst/>
          </a:prstGeom>
          <a:ln w="0">
            <a:noFill/>
          </a:ln>
        </p:spPr>
      </p:pic>
      <p:sp>
        <p:nvSpPr>
          <p:cNvPr id="98" name="CustomShape 4"/>
          <p:cNvSpPr/>
          <p:nvPr/>
        </p:nvSpPr>
        <p:spPr>
          <a:xfrm>
            <a:off x="4968720" y="3744720"/>
            <a:ext cx="1691280" cy="5752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5"/>
          <p:cNvSpPr/>
          <p:nvPr/>
        </p:nvSpPr>
        <p:spPr>
          <a:xfrm>
            <a:off x="7020000" y="2844720"/>
            <a:ext cx="1980000" cy="5752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AF09D4-BA69-4041-B5AB-3992CA2F2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292D4F-BBAE-4ABE-97CE-3D3CE8A471AC}"/>
</file>

<file path=customXml/itemProps3.xml><?xml version="1.0" encoding="utf-8"?>
<ds:datastoreItem xmlns:ds="http://schemas.openxmlformats.org/officeDocument/2006/customXml" ds:itemID="{971ADE05-C8F6-4BEE-B81C-546AFCF27E1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</Words>
  <Application>Microsoft Macintosh PowerPoint</Application>
  <PresentationFormat>Breitbild</PresentationFormat>
  <Paragraphs>21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Arial</vt:lpstr>
      <vt:lpstr>Rockwell</vt:lpstr>
      <vt:lpstr>Rockwell Nova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Katrin Lotto</cp:lastModifiedBy>
  <cp:revision>24</cp:revision>
  <dcterms:created xsi:type="dcterms:W3CDTF">2024-04-05T18:06:26Z</dcterms:created>
  <dcterms:modified xsi:type="dcterms:W3CDTF">2024-05-27T19:41:14Z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0x0101000F166B4AC461EA4592D7E01BB8608AC4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ediaServiceImageTags">
    <vt:lpwstr/>
  </property>
  <property fmtid="{D5CDD505-2E9C-101B-9397-08002B2CF9AE}" pid="8" name="Notes">
    <vt:i4>23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