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8"/>
  </p:notesMasterIdLst>
  <p:sldIdLst>
    <p:sldId id="256" r:id="rId6"/>
    <p:sldId id="25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5F2E181-A94E-4551-A52B-577BE1DF96EC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9F60ABD-8E1B-48F0-A8C7-DBE6BF6F2D1B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5F1635F-BBC5-4FD5-AA36-4E6C5491C04F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3680" cy="82368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2189240" cy="6246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      </a:t>
            </a:r>
            <a:r>
              <a:rPr lang="de-DE" sz="4400" b="0" strike="noStrike" spc="-1" dirty="0" err="1">
                <a:latin typeface="Rockwell Nova"/>
                <a:ea typeface="DejaVu Sans"/>
              </a:rPr>
              <a:t>PlatinPie</a:t>
            </a: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latin typeface="Rockwell Nova"/>
                <a:ea typeface="DejaVu Sans"/>
              </a:rPr>
              <a:t>GIT Training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400" b="0" strike="noStrike" spc="-1" dirty="0" err="1">
                <a:solidFill>
                  <a:srgbClr val="FF7E79"/>
                </a:solidFill>
                <a:latin typeface="Rockwell Nova"/>
                <a:ea typeface="DejaVu Sans"/>
              </a:rPr>
              <a:t>Exercise</a:t>
            </a:r>
            <a:r>
              <a:rPr lang="de-DE" sz="4400" b="0" strike="noStrike" spc="-1" dirty="0">
                <a:solidFill>
                  <a:srgbClr val="FF7E79"/>
                </a:solidFill>
                <a:latin typeface="Rockwell Nova"/>
                <a:ea typeface="DejaVu Sans"/>
              </a:rPr>
              <a:t> 06</a:t>
            </a:r>
            <a:endParaRPr lang="de-DE" sz="4400" b="0" strike="noStrike" spc="-1" dirty="0">
              <a:solidFill>
                <a:srgbClr val="FF7E79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560" y="232200"/>
            <a:ext cx="1148292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"/>
                <a:ea typeface="DejaVu Sans"/>
              </a:rPr>
              <a:t>Now</a:t>
            </a:r>
            <a:r>
              <a:rPr lang="de-DE" sz="3600" b="0" strike="noStrike" spc="-1" dirty="0">
                <a:latin typeface="Rockwell"/>
                <a:ea typeface="DejaVu Sans"/>
              </a:rPr>
              <a:t> </a:t>
            </a:r>
            <a:r>
              <a:rPr lang="de-DE" sz="3600" b="0" strike="noStrike" spc="-1" dirty="0" err="1">
                <a:latin typeface="Rockwell"/>
                <a:ea typeface="DejaVu Sans"/>
              </a:rPr>
              <a:t>it</a:t>
            </a:r>
            <a:r>
              <a:rPr lang="de-DE" sz="3600" b="0" strike="noStrike" spc="-1" dirty="0">
                <a:latin typeface="Rockwell"/>
                <a:ea typeface="DejaVu Sans"/>
              </a:rPr>
              <a:t> </a:t>
            </a:r>
            <a:r>
              <a:rPr lang="de-DE" sz="3600" b="0" strike="noStrike" spc="-1" dirty="0" err="1">
                <a:latin typeface="Rockwell"/>
                <a:ea typeface="DejaVu Sans"/>
              </a:rPr>
              <a:t>is</a:t>
            </a:r>
            <a:r>
              <a:rPr lang="de-DE" sz="3600" b="0" strike="noStrike" spc="-1" dirty="0">
                <a:latin typeface="Rockwell"/>
                <a:ea typeface="DejaVu Sans"/>
              </a:rPr>
              <a:t> </a:t>
            </a:r>
            <a:r>
              <a:rPr lang="de-DE" sz="3600" b="0" strike="noStrike" spc="-1" dirty="0" err="1">
                <a:latin typeface="Rockwell"/>
                <a:ea typeface="DejaVu Sans"/>
              </a:rPr>
              <a:t>your</a:t>
            </a:r>
            <a:r>
              <a:rPr lang="de-DE" sz="3600" b="0" strike="noStrike" spc="-1" dirty="0">
                <a:latin typeface="Rockwell"/>
                <a:ea typeface="DejaVu Sans"/>
              </a:rPr>
              <a:t> turn </a:t>
            </a:r>
            <a:r>
              <a:rPr lang="de-DE" sz="3600" b="0" strike="noStrike" spc="-1" dirty="0" err="1">
                <a:latin typeface="Rockwell"/>
                <a:ea typeface="DejaVu Sans"/>
              </a:rPr>
              <a:t>to</a:t>
            </a:r>
            <a:r>
              <a:rPr lang="de-DE" sz="3600" b="0" strike="noStrike" spc="-1" dirty="0">
                <a:latin typeface="Rockwell"/>
                <a:ea typeface="DejaVu Sans"/>
              </a:rPr>
              <a:t> </a:t>
            </a:r>
            <a:r>
              <a:rPr lang="de-DE" sz="3600" b="0" strike="noStrike" spc="-1" dirty="0" err="1">
                <a:latin typeface="Rockwell"/>
                <a:ea typeface="DejaVu Sans"/>
              </a:rPr>
              <a:t>play</a:t>
            </a:r>
            <a:r>
              <a:rPr lang="de-DE" sz="3600" b="0" strike="noStrike" spc="-1" dirty="0">
                <a:latin typeface="Rockwell"/>
                <a:ea typeface="DejaVu Sans"/>
              </a:rPr>
              <a:t> </a:t>
            </a:r>
            <a:r>
              <a:rPr lang="de-DE" sz="3600" b="0" strike="noStrike" spc="-1" dirty="0" err="1">
                <a:latin typeface="Rockwell"/>
                <a:ea typeface="DejaVu Sans"/>
              </a:rPr>
              <a:t>along</a:t>
            </a:r>
            <a:endParaRPr lang="de-DE" sz="3600" b="0" strike="noStrike" spc="-1" dirty="0">
              <a:latin typeface="Rockwel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60000" y="1260000"/>
            <a:ext cx="8279280" cy="32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60000" y="1080360"/>
            <a:ext cx="10978560" cy="50327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56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Create a a </a:t>
            </a:r>
            <a:r>
              <a:rPr lang="de-DE" sz="1600" b="0" strike="noStrike" spc="-1" dirty="0" err="1">
                <a:latin typeface="Rockwell"/>
                <a:ea typeface="DejaVu Sans"/>
              </a:rPr>
              <a:t>branch</a:t>
            </a:r>
            <a:r>
              <a:rPr lang="de-DE" sz="1600" b="0" strike="noStrike" spc="-1" dirty="0">
                <a:latin typeface="Rockwell"/>
                <a:ea typeface="DejaVu Sans"/>
              </a:rPr>
              <a:t> b1</a:t>
            </a:r>
            <a:endParaRPr lang="de-DE" sz="1600" b="0" strike="noStrike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 err="1">
                <a:latin typeface="Rockwell"/>
                <a:ea typeface="DejaVu Sans"/>
              </a:rPr>
              <a:t>Checkout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branch</a:t>
            </a:r>
            <a:endParaRPr lang="de-DE" sz="1600" b="0" strike="noStrike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Create a </a:t>
            </a:r>
            <a:r>
              <a:rPr lang="de-DE" sz="1600" b="0" strike="noStrike" spc="-1" dirty="0" err="1">
                <a:latin typeface="Rockwell"/>
                <a:ea typeface="DejaVu Sans"/>
              </a:rPr>
              <a:t>new</a:t>
            </a:r>
            <a:r>
              <a:rPr lang="de-DE" sz="1600" b="0" strike="noStrike" spc="-1" dirty="0">
                <a:latin typeface="Rockwell"/>
                <a:ea typeface="DejaVu Sans"/>
              </a:rPr>
              <a:t> text-file </a:t>
            </a:r>
            <a:r>
              <a:rPr lang="de-DE" sz="1600" b="0" strike="noStrike" spc="-1" dirty="0" err="1">
                <a:latin typeface="Rockwell"/>
                <a:ea typeface="DejaVu Sans"/>
              </a:rPr>
              <a:t>with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some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content</a:t>
            </a:r>
            <a:endParaRPr lang="de-DE" sz="1600" b="0" strike="noStrike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Stage → Commit</a:t>
            </a:r>
            <a:endParaRPr lang="de-DE" sz="16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Create a </a:t>
            </a:r>
            <a:r>
              <a:rPr lang="de-DE" sz="1600" b="0" strike="noStrike" spc="-1" dirty="0" err="1">
                <a:latin typeface="Rockwell"/>
                <a:ea typeface="DejaVu Sans"/>
              </a:rPr>
              <a:t>branch</a:t>
            </a:r>
            <a:r>
              <a:rPr lang="de-DE" sz="1600" b="0" strike="noStrike" spc="-1" dirty="0">
                <a:latin typeface="Rockwell"/>
                <a:ea typeface="DejaVu Sans"/>
              </a:rPr>
              <a:t> b2 </a:t>
            </a:r>
            <a:r>
              <a:rPr lang="de-DE" sz="1600" b="0" strike="noStrike" spc="-1" dirty="0" err="1">
                <a:latin typeface="Rockwell"/>
                <a:ea typeface="DejaVu Sans"/>
              </a:rPr>
              <a:t>branched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from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new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branch</a:t>
            </a:r>
            <a:r>
              <a:rPr lang="de-DE" sz="1600" b="0" strike="noStrike" spc="-1" dirty="0">
                <a:latin typeface="Rockwell"/>
                <a:ea typeface="DejaVu Sans"/>
              </a:rPr>
              <a:t> b1 (not </a:t>
            </a:r>
            <a:r>
              <a:rPr lang="de-DE" sz="1600" b="0" strike="noStrike" spc="-1" dirty="0" err="1">
                <a:latin typeface="Rockwell"/>
                <a:ea typeface="DejaVu Sans"/>
              </a:rPr>
              <a:t>from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master</a:t>
            </a:r>
            <a:r>
              <a:rPr lang="de-DE" sz="1600" b="0" strike="noStrike" spc="-1" dirty="0">
                <a:latin typeface="Rockwell"/>
                <a:ea typeface="DejaVu Sans"/>
              </a:rPr>
              <a:t>)</a:t>
            </a:r>
            <a:endParaRPr lang="de-DE" sz="1600" b="0" strike="noStrike" spc="-1" dirty="0">
              <a:latin typeface="Arial"/>
            </a:endParaRPr>
          </a:p>
          <a:p>
            <a:pPr marL="432000" lvl="1" indent="-21600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 err="1">
                <a:latin typeface="Rockwell"/>
                <a:ea typeface="DejaVu Sans"/>
              </a:rPr>
              <a:t>Checkout</a:t>
            </a:r>
            <a:r>
              <a:rPr lang="de-DE" sz="1600" b="0" strike="noStrike" spc="-1" dirty="0">
                <a:latin typeface="Rockwell"/>
                <a:ea typeface="DejaVu Sans"/>
              </a:rPr>
              <a:t> → </a:t>
            </a:r>
            <a:r>
              <a:rPr lang="de-DE" sz="1600" b="0" strike="noStrike" spc="-1" dirty="0" err="1">
                <a:latin typeface="Rockwell"/>
                <a:ea typeface="DejaVu Sans"/>
              </a:rPr>
              <a:t>modify</a:t>
            </a:r>
            <a:r>
              <a:rPr lang="de-DE" sz="1600" b="0" strike="noStrike" spc="-1" dirty="0">
                <a:latin typeface="Rockwell"/>
                <a:ea typeface="DejaVu Sans"/>
              </a:rPr>
              <a:t> → </a:t>
            </a:r>
            <a:r>
              <a:rPr lang="de-DE" sz="1600" b="0" strike="noStrike" spc="-1" dirty="0" err="1">
                <a:latin typeface="Rockwell"/>
                <a:ea typeface="DejaVu Sans"/>
              </a:rPr>
              <a:t>stage</a:t>
            </a:r>
            <a:r>
              <a:rPr lang="de-DE" sz="1600" b="0" strike="noStrike" spc="-1" dirty="0">
                <a:latin typeface="Rockwell"/>
                <a:ea typeface="DejaVu Sans"/>
              </a:rPr>
              <a:t> → </a:t>
            </a:r>
            <a:r>
              <a:rPr lang="de-DE" sz="1600" b="0" strike="noStrike" spc="-1" dirty="0" err="1">
                <a:latin typeface="Rockwell"/>
                <a:ea typeface="DejaVu Sans"/>
              </a:rPr>
              <a:t>commit</a:t>
            </a:r>
            <a:endParaRPr lang="de-DE" sz="16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 err="1">
                <a:latin typeface="Rockwell"/>
                <a:ea typeface="DejaVu Sans"/>
              </a:rPr>
              <a:t>Merge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branch</a:t>
            </a:r>
            <a:r>
              <a:rPr lang="de-DE" sz="1600" b="0" strike="noStrike" spc="-1" dirty="0">
                <a:latin typeface="Rockwell"/>
                <a:ea typeface="DejaVu Sans"/>
              </a:rPr>
              <a:t> b2 back </a:t>
            </a:r>
            <a:r>
              <a:rPr lang="de-DE" sz="1600" b="0" strike="noStrike" spc="-1" dirty="0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b1 and </a:t>
            </a:r>
            <a:r>
              <a:rPr lang="de-DE" sz="1600" b="0" strike="noStrike" spc="-1" dirty="0" err="1">
                <a:latin typeface="Rockwell"/>
                <a:ea typeface="DejaVu Sans"/>
              </a:rPr>
              <a:t>afterwards</a:t>
            </a:r>
            <a:r>
              <a:rPr lang="de-DE" sz="1600" b="0" strike="noStrike" spc="-1" dirty="0">
                <a:latin typeface="Rockwell"/>
                <a:ea typeface="DejaVu Sans"/>
              </a:rPr>
              <a:t> b1 </a:t>
            </a:r>
            <a:r>
              <a:rPr lang="de-DE" sz="1600" b="0" strike="noStrike" spc="-1" dirty="0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master</a:t>
            </a:r>
            <a:endParaRPr lang="de-DE" sz="16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Delete </a:t>
            </a:r>
            <a:r>
              <a:rPr lang="de-DE" sz="1600" b="0" strike="noStrike" spc="-1" dirty="0" err="1">
                <a:latin typeface="Rockwell"/>
                <a:ea typeface="DejaVu Sans"/>
              </a:rPr>
              <a:t>branch</a:t>
            </a:r>
            <a:r>
              <a:rPr lang="de-DE" sz="1600" b="0" strike="noStrike" spc="-1" dirty="0">
                <a:latin typeface="Rockwell"/>
                <a:ea typeface="DejaVu Sans"/>
              </a:rPr>
              <a:t> b1 and b2 after </a:t>
            </a:r>
            <a:r>
              <a:rPr lang="de-DE" sz="1600" b="0" strike="noStrike" spc="-1" dirty="0" err="1">
                <a:latin typeface="Rockwell"/>
                <a:ea typeface="DejaVu Sans"/>
              </a:rPr>
              <a:t>both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is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merged</a:t>
            </a:r>
            <a:r>
              <a:rPr lang="de-DE" sz="1600" b="0" strike="noStrike" spc="-1" dirty="0">
                <a:latin typeface="Rockwell"/>
                <a:ea typeface="DejaVu Sans"/>
              </a:rPr>
              <a:t> back</a:t>
            </a:r>
            <a:endParaRPr lang="de-DE" sz="1600" b="0" strike="noStrike" spc="-1" dirty="0">
              <a:latin typeface="Arial"/>
            </a:endParaRPr>
          </a:p>
          <a:p>
            <a:pPr marL="1440">
              <a:lnSpc>
                <a:spcPct val="100000"/>
              </a:lnSpc>
              <a:buClr>
                <a:schemeClr val="tx1"/>
              </a:buClr>
              <a:buSzPct val="45000"/>
            </a:pPr>
            <a:br>
              <a:rPr dirty="0"/>
            </a:br>
            <a:endParaRPr lang="de-DE" sz="16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 err="1">
                <a:latin typeface="Rockwell"/>
                <a:ea typeface="DejaVu Sans"/>
              </a:rPr>
              <a:t>Make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it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your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playground</a:t>
            </a:r>
            <a:r>
              <a:rPr lang="de-DE" sz="1600" b="0" strike="noStrike" spc="-1" dirty="0">
                <a:latin typeface="Rockwell"/>
                <a:ea typeface="DejaVu Sans"/>
              </a:rPr>
              <a:t>!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600" b="0" strike="noStrike" spc="-1" dirty="0">
              <a:latin typeface="Arial"/>
            </a:endParaRPr>
          </a:p>
        </p:txBody>
      </p:sp>
      <p:pic>
        <p:nvPicPr>
          <p:cNvPr id="87" name="Grafik 86"/>
          <p:cNvPicPr/>
          <p:nvPr/>
        </p:nvPicPr>
        <p:blipFill>
          <a:blip r:embed="rId3"/>
          <a:stretch/>
        </p:blipFill>
        <p:spPr>
          <a:xfrm>
            <a:off x="9071280" y="957240"/>
            <a:ext cx="2628720" cy="1742760"/>
          </a:xfrm>
          <a:prstGeom prst="rect">
            <a:avLst/>
          </a:prstGeom>
          <a:ln w="0">
            <a:noFill/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12038C8-888C-90DE-4C69-1B2DF0E41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CC52B4-AC45-4E7C-96D2-1EFED11CE31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5B178E-FB78-4E2C-A948-C791AB6971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062494-FE34-4FFD-B917-227D07CA5FF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</Words>
  <Application>Microsoft Macintosh PowerPoint</Application>
  <PresentationFormat>Breitbild</PresentationFormat>
  <Paragraphs>23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10" baseType="lpstr">
      <vt:lpstr>Arial</vt:lpstr>
      <vt:lpstr>Rockwell</vt:lpstr>
      <vt:lpstr>Rockwell Nova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Katrin Lotto</cp:lastModifiedBy>
  <cp:revision>27</cp:revision>
  <dcterms:created xsi:type="dcterms:W3CDTF">2024-04-05T18:06:26Z</dcterms:created>
  <dcterms:modified xsi:type="dcterms:W3CDTF">2024-05-27T19:42:49Z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