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media/image1.png" ContentType="image/png"/>
  <Override PartName="/ppt/media/image2.png" ContentType="image/png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_rels/presentation.xml.rels" ContentType="application/vnd.openxmlformats-package.relationships+xml"/>
  <Override PartName="/customXml/itemProps6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</p:sldIdLst>
  <p:sldSz cx="12192000" cy="6858000"/>
  <p:notesSz cx="6858000" cy="9144000"/>
</p:presentation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6.xml"/><Relationship Id="rId3" Type="http://schemas.openxmlformats.org/officeDocument/2006/relationships/notesMaster" Target="notesMasters/notesMaster1.xml"/><Relationship Id="rId7" Type="http://schemas.openxmlformats.org/officeDocument/2006/relationships/customXml" Target="../customXml/item5.xml"/><Relationship Id="rId2" Type="http://schemas.openxmlformats.org/officeDocument/2006/relationships/slideMaster" Target="slideMasters/slideMaster1.xml"/><Relationship Id="rId1" Type="http://schemas.openxmlformats.org/officeDocument/2006/relationships/theme" Target="theme/theme1.xml"/><Relationship Id="rId6" Type="http://schemas.openxmlformats.org/officeDocument/2006/relationships/customXml" Target="../customXml/item4.xml"/><Relationship Id="rId5" Type="http://schemas.openxmlformats.org/officeDocument/2006/relationships/slide" Target="slides/slide2.xml"/><Relationship Id="rId4" Type="http://schemas.openxmlformats.org/officeDocument/2006/relationships/slide" Target="slides/slide1.xml"/>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Folie mittels Klicken verschieben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DE" sz="2000" spc="-1" strike="noStrike">
                <a:latin typeface="Arial"/>
              </a:rPr>
              <a:t>Format der Notizen mittels Klicken bearbeiten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DE" sz="1400" spc="-1" strike="noStrike">
                <a:latin typeface="Times New Roman"/>
              </a:rPr>
              <a:t>&lt;Kopfzeile&gt;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de-DE" sz="1400" spc="-1" strike="noStrike">
                <a:latin typeface="Times New Roman"/>
              </a:rPr>
              <a:t>&lt;Datum/Uhrzeit&gt;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de-DE" sz="1400" spc="-1" strike="noStrike">
                <a:latin typeface="Times New Roman"/>
              </a:rPr>
              <a:t>&lt;Fußzeile&gt;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09804FC-D5E8-4A5D-9B6D-D7DF410591A1}" type="slidenum">
              <a:rPr b="0" lang="de-DE" sz="1400" spc="-1" strike="noStrike">
                <a:latin typeface="Times New Roman"/>
              </a:rPr>
              <a:t>&lt;Foliennummer&gt;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4FAB052-5A78-446C-95E2-604938DA8E3E}" type="slidenum">
              <a:rPr b="0" lang="de-DE" sz="1200" spc="-1" strike="noStrike">
                <a:solidFill>
                  <a:srgbClr val="000000"/>
                </a:solidFill>
                <a:latin typeface="Times New Roman"/>
              </a:rPr>
              <a:t>&lt;Foliennummer&gt;</a:t>
            </a:fld>
            <a:endParaRPr b="0" lang="de-DE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0544501-9DE0-423A-BFD7-DFAEDBEB96BD}" type="slidenum">
              <a:rPr b="0" lang="de-DE" sz="1200" spc="-1" strike="noStrike">
                <a:solidFill>
                  <a:srgbClr val="000000"/>
                </a:solidFill>
                <a:latin typeface="Times New Roman"/>
              </a:rPr>
              <a:t>&lt;Foliennummer&gt;</a:t>
            </a:fld>
            <a:endParaRPr b="0" lang="de-DE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3" descr="Ein Bild, das Grafiken, Kreis, Design enthält.&#10;&#10;Beschreibung automatisch generiert."/>
          <p:cNvPicPr/>
          <p:nvPr/>
        </p:nvPicPr>
        <p:blipFill>
          <a:blip r:embed="rId1"/>
          <a:stretch/>
        </p:blipFill>
        <p:spPr>
          <a:xfrm>
            <a:off x="-1080" y="-1080"/>
            <a:ext cx="824400" cy="824400"/>
          </a:xfrm>
          <a:prstGeom prst="rect">
            <a:avLst/>
          </a:prstGeom>
          <a:ln w="0"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0" y="0"/>
            <a:ext cx="12189960" cy="61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ffffff"/>
                </a:solidFill>
                <a:latin typeface="Rockwell Nova"/>
                <a:ea typeface="DejaVu Sans"/>
              </a:rPr>
              <a:t>      </a:t>
            </a:r>
            <a:r>
              <a:rPr b="0" lang="de-DE" sz="4400" spc="-1" strike="noStrike">
                <a:solidFill>
                  <a:srgbClr val="000000"/>
                </a:solidFill>
                <a:latin typeface="Rockwell Nova"/>
                <a:ea typeface="DejaVu Sans"/>
              </a:rPr>
              <a:t>PlatinPie</a:t>
            </a:r>
            <a:endParaRPr b="0" lang="de-DE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Rockwell Nova"/>
                <a:ea typeface="DejaVu Sans"/>
              </a:rPr>
              <a:t>GIT Training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ffd579"/>
                </a:solidFill>
                <a:latin typeface="Rockwell Nova"/>
                <a:ea typeface="DejaVu Sans"/>
              </a:rPr>
              <a:t>Fork a Repository</a:t>
            </a:r>
            <a:endParaRPr b="0" lang="de-DE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241560" y="232200"/>
            <a:ext cx="114836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Rockwell Nova"/>
                <a:ea typeface="DejaVu Sans"/>
              </a:rPr>
              <a:t>How to Fork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360000" y="1260000"/>
            <a:ext cx="11699640" cy="43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Microsoft YaHei"/>
              </a:rPr>
              <a:t>Instead of cloning a repository you can also fork a repository</a:t>
            </a:r>
            <a:endParaRPr b="0" lang="de-DE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Microsoft YaHei"/>
              </a:rPr>
              <a:t>In github you can click on Fork:</a:t>
            </a:r>
            <a:br/>
            <a:br/>
            <a:br/>
            <a:br/>
            <a:br/>
            <a:br/>
            <a:br/>
            <a:r>
              <a:rPr b="0" lang="de-DE" sz="1600" spc="-1" strike="noStrike">
                <a:solidFill>
                  <a:srgbClr val="000000"/>
                </a:solidFill>
                <a:latin typeface="Rockwell"/>
              </a:rPr>
              <a:t> </a:t>
            </a:r>
            <a:endParaRPr b="0" lang="de-DE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Microsoft YaHei"/>
              </a:rPr>
              <a:t>The main difference to cloning is, that the repository will be under your github account and not the original one!</a:t>
            </a:r>
            <a:endParaRPr b="0" lang="de-DE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Microsoft YaHei"/>
              </a:rPr>
              <a:t>Forking creates your own copy of a repository in a remote location.</a:t>
            </a:r>
            <a:endParaRPr b="0" lang="de-DE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Microsoft YaHei"/>
              </a:rPr>
              <a:t>It means: You will be able to contribute changes to your copy of the repository without affecting the original repository.</a:t>
            </a:r>
            <a:endParaRPr b="0" lang="de-DE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Microsoft YaHei"/>
              </a:rPr>
              <a:t>Cloning makes a local copy of a repository but not your own copy! (You are therefor playing under the ruleset of the original repository!)</a:t>
            </a:r>
            <a:endParaRPr b="0" lang="de-DE" sz="16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1260000" y="1927080"/>
            <a:ext cx="5581800" cy="113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C2AB530179E9940960F37B9F6C844F2" ma:contentTypeVersion="10" ma:contentTypeDescription="Ein neues Dokument erstellen." ma:contentTypeScope="" ma:versionID="633b36ec76109854d36877eec4eab11c">
  <xsd:schema xmlns:xsd="http://www.w3.org/2001/XMLSchema" xmlns:xs="http://www.w3.org/2001/XMLSchema" xmlns:p="http://schemas.microsoft.com/office/2006/metadata/properties" xmlns:ns2="1da26605-414a-414c-bd45-c4c5d0677106" xmlns:ns3="73a3194d-17ee-42ea-8487-7b3aa2c6fc33" targetNamespace="http://schemas.microsoft.com/office/2006/metadata/properties" ma:root="true" ma:fieldsID="2e10274694a3584efc9084bc9874db39" ns2:_="" ns3:_="">
    <xsd:import namespace="1da26605-414a-414c-bd45-c4c5d0677106"/>
    <xsd:import namespace="73a3194d-17ee-42ea-8487-7b3aa2c6fc33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a26605-414a-414c-bd45-c4c5d0677106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Bildmarkierungen" ma:readOnly="false" ma:fieldId="{5cf76f15-5ced-4ddc-b409-7134ff3c332f}" ma:taxonomyMulti="true" ma:sspId="4f2f6af4-5460-4d28-be80-8eaccb8b3c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a3194d-17ee-42ea-8487-7b3aa2c6fc3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ebd6d126-d478-4d0b-b2b1-c7a69d3c5fb7}" ma:internalName="TaxCatchAll" ma:showField="CatchAllData" ma:web="73a3194d-17ee-42ea-8487-7b3aa2c6fc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da26605-414a-414c-bd45-c4c5d0677106">
      <Terms xmlns="http://schemas.microsoft.com/office/infopath/2007/PartnerControls"/>
    </lcf76f155ced4ddcb4097134ff3c332f>
    <TaxCatchAll xmlns="73a3194d-17ee-42ea-8487-7b3aa2c6fc33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166B4AC461EA4592D7E01BB8608AC4" ma:contentTypeVersion="0" ma:contentTypeDescription="Ein neues Dokument erstellen." ma:contentTypeScope="" ma:versionID="16d4d943a7a576e835a6d83ebe6a142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b0e86e43268d7499bc47c9769927b6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1225A7-EBB2-4A89-9B7D-095B9DBF536F}">
  <ds:schemaRefs>
    <ds:schemaRef ds:uri="1da26605-414a-414c-bd45-c4c5d0677106"/>
    <ds:schemaRef ds:uri="73a3194d-17ee-42ea-8487-7b3aa2c6fc3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7C4DEE7-7012-474F-820D-522CACA955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78B8AA-3139-4A43-897F-749C821EFA17}">
  <ds:schemaRefs>
    <ds:schemaRef ds:uri="1da26605-414a-414c-bd45-c4c5d0677106"/>
    <ds:schemaRef ds:uri="73a3194d-17ee-42ea-8487-7b3aa2c6fc3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C794795A-A5F9-4988-9401-E1BD2B5BECB5}"/>
</file>

<file path=customXml/itemProps5.xml><?xml version="1.0" encoding="utf-8"?>
<ds:datastoreItem xmlns:ds="http://schemas.openxmlformats.org/officeDocument/2006/customXml" ds:itemID="{E8BEC26A-334A-4748-8693-DAEFB9ED2AB8}"/>
</file>

<file path=customXml/itemProps6.xml><?xml version="1.0" encoding="utf-8"?>
<ds:datastoreItem xmlns:ds="http://schemas.openxmlformats.org/officeDocument/2006/customXml" ds:itemID="{575D6C5D-451C-4F6A-AFB1-BD2B6A026FB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Application>LibreOffice/7.0.1.2$Windows_X86_64 LibreOffice_project/7cbcfc562f6eb6708b5ff7d7397325de9e764452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dc:description/>
  <cp:lastModifiedBy/>
  <cp:revision>23</cp:revision>
  <dcterms:created xsi:type="dcterms:W3CDTF">2024-04-05T18:06:26Z</dcterms:created>
  <dcterms:modified xsi:type="dcterms:W3CDTF">2024-05-25T20:40:05Z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0x0101000F166B4AC461EA4592D7E01BB8608AC4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ediaServiceImageTags">
    <vt:lpwstr/>
  </property>
  <property fmtid="{D5CDD505-2E9C-101B-9397-08002B2CF9AE}" pid="8" name="Notes">
    <vt:i4>23</vt:i4>
  </property>
  <property fmtid="{D5CDD505-2E9C-101B-9397-08002B2CF9AE}" pid="9" name="PresentationFormat">
    <vt:lpwstr>Breitbild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23</vt:i4>
  </property>
</Properties>
</file>