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CC17-9B97-D05B-B464-8B995192818D}" v="15" dt="2024-06-16T19:38:0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895CCC17-9B97-D05B-B464-8B995192818D}"/>
    <pc:docChg chg="modSld">
      <pc:chgData name="Mladjan Radic" userId="S::mladjan.radic@platinpie.com::0d348222-b040-4911-8dd1-1cba8d44eedb" providerId="AD" clId="Web-{895CCC17-9B97-D05B-B464-8B995192818D}" dt="2024-06-16T19:38:07.124" v="8" actId="20577"/>
      <pc:docMkLst>
        <pc:docMk/>
      </pc:docMkLst>
      <pc:sldChg chg="modSp">
        <pc:chgData name="Mladjan Radic" userId="S::mladjan.radic@platinpie.com::0d348222-b040-4911-8dd1-1cba8d44eedb" providerId="AD" clId="Web-{895CCC17-9B97-D05B-B464-8B995192818D}" dt="2024-06-16T19:38:07.124" v="8" actId="20577"/>
        <pc:sldMkLst>
          <pc:docMk/>
          <pc:sldMk cId="0" sldId="256"/>
        </pc:sldMkLst>
        <pc:spChg chg="mod">
          <ac:chgData name="Mladjan Radic" userId="S::mladjan.radic@platinpie.com::0d348222-b040-4911-8dd1-1cba8d44eedb" providerId="AD" clId="Web-{895CCC17-9B97-D05B-B464-8B995192818D}" dt="2024-06-16T19:38:07.124" v="8" actId="20577"/>
          <ac:spMkLst>
            <pc:docMk/>
            <pc:sldMk cId="0" sldId="256"/>
            <ac:spMk id="4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182F561-D15F-4D6D-ADF3-E7103CA22C79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225" cy="3084513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9E39554-F948-45E3-BB77-3C786CD7A1A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8FA73F-B2BF-4998-813F-3F85199A3FA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56A876-96F7-41A2-939C-F9EC909040A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F977AE1-1E01-4184-98D4-D8038753933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3354339-4672-4DB8-89A3-C75DDC72124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FF97CE5-DDCB-4830-A39D-2FB80E6EB49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4040" cy="824040"/>
          </a:xfrm>
          <a:prstGeom prst="rect">
            <a:avLst/>
          </a:prstGeom>
          <a:ln w="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0"/>
            <a:ext cx="121896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lang="de-DE" sz="4400" b="0" strike="noStrike" spc="-1" dirty="0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 algn="ctr"/>
            <a:r>
              <a:rPr lang="de-DE" sz="4400" spc="-1" dirty="0" err="1">
                <a:solidFill>
                  <a:srgbClr val="FFD579"/>
                </a:solidFill>
                <a:latin typeface="Rockwell Nova"/>
              </a:rPr>
              <a:t>Git</a:t>
            </a:r>
            <a:r>
              <a:rPr lang="de-DE" sz="4400" spc="-1" dirty="0">
                <a:solidFill>
                  <a:srgbClr val="FFD579"/>
                </a:solidFill>
                <a:latin typeface="Rockwell Nova"/>
              </a:rPr>
              <a:t> Actions</a:t>
            </a:r>
            <a:endParaRPr lang="de-DE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41560" y="232200"/>
            <a:ext cx="11483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The Basics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60000" y="1260000"/>
            <a:ext cx="11699280" cy="43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When a particular Event in a Repository happens → Run a Sequence of (predefined) tasks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Examples of events: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 new commit is pushed (to a certain branch)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 pull request is made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 new release is made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 certain time (like 08:00 am) is reached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...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Examples of tasks: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Run unittests and/or regression tests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Check code coverage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Build the manual or executable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Check code formatting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Performance check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…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Dokumentation: </a:t>
            </a: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  <a:hlinkClick r:id="rId3"/>
              </a:rPr>
              <a:t>https://docs.github.com/en/actions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41560" y="232200"/>
            <a:ext cx="11483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Why?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60000" y="1260000"/>
            <a:ext cx="11699280" cy="43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Automation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Save time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Saving resources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Simplify release process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241560" y="232200"/>
            <a:ext cx="11483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How?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60000" y="1260000"/>
            <a:ext cx="11699280" cy="43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It is „just“ a YAML-file stored in „.github/workflows/“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GitHub tracks and runs workflows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Thr results are shown in „Actions“ in GitHub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52" name="Grafik 51"/>
          <p:cNvPicPr/>
          <p:nvPr/>
        </p:nvPicPr>
        <p:blipFill>
          <a:blip r:embed="rId3"/>
          <a:stretch/>
        </p:blipFill>
        <p:spPr>
          <a:xfrm>
            <a:off x="360000" y="2340000"/>
            <a:ext cx="11507040" cy="178272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2592000" y="2772000"/>
            <a:ext cx="900000" cy="36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41560" y="232200"/>
            <a:ext cx="11483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How does a workflow YAML-file look?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60000" y="1260000"/>
            <a:ext cx="11699280" cy="43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Grafik 55"/>
          <p:cNvPicPr/>
          <p:nvPr/>
        </p:nvPicPr>
        <p:blipFill>
          <a:blip r:embed="rId3"/>
          <a:stretch/>
        </p:blipFill>
        <p:spPr>
          <a:xfrm>
            <a:off x="537840" y="2251800"/>
            <a:ext cx="10802160" cy="4048200"/>
          </a:xfrm>
          <a:prstGeom prst="rect">
            <a:avLst/>
          </a:prstGeom>
          <a:ln w="0">
            <a:noFill/>
          </a:ln>
        </p:spPr>
      </p:pic>
      <p:sp>
        <p:nvSpPr>
          <p:cNvPr id="57" name="CustomShape 3"/>
          <p:cNvSpPr/>
          <p:nvPr/>
        </p:nvSpPr>
        <p:spPr>
          <a:xfrm>
            <a:off x="4860000" y="880560"/>
            <a:ext cx="2160000" cy="919440"/>
          </a:xfrm>
          <a:prstGeom prst="wedgeRectCallout">
            <a:avLst>
              <a:gd name="adj1" fmla="val -202474"/>
              <a:gd name="adj2" fmla="val 1609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Rockwell"/>
              </a:rPr>
              <a:t>What event triggers the workflow?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7380000" y="900000"/>
            <a:ext cx="2160000" cy="919440"/>
          </a:xfrm>
          <a:prstGeom prst="wedgeRectCallout">
            <a:avLst>
              <a:gd name="adj1" fmla="val -253416"/>
              <a:gd name="adj2" fmla="val 2305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Rockwell"/>
              </a:rPr>
              <a:t>Where does it run?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9720000" y="900000"/>
            <a:ext cx="2160000" cy="919440"/>
          </a:xfrm>
          <a:prstGeom prst="wedgeRectCallout">
            <a:avLst>
              <a:gd name="adj1" fmla="val -351116"/>
              <a:gd name="adj2" fmla="val 2604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Rockwell"/>
              </a:rPr>
              <a:t>What?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41560" y="232200"/>
            <a:ext cx="11483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The Components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360000" y="1260000"/>
            <a:ext cx="11699280" cy="43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Workflows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Automated procedure triggered by an event defined in .yml-file in .github/workflows 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Events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Specify what triggers the workflow: can be push, pull request, etc.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Jobs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Set of steps, executed on the same runner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Workflow with multiple jobs: run in parallel (by default) – can be configured to be run sequentially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Steps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Individual task, that can run commands in a job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Can bei an action or a shell command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Executed on the same runner allows data sharing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Actions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Standalone commands → </a:t>
            </a: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Combined into steps → creates a job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Beside your own actions you can use actions created by the GitHub Community</a:t>
            </a:r>
            <a:endParaRPr lang="de-DE" sz="16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Runners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Are Servers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You can specify or host your own „runners“</a:t>
            </a:r>
            <a:endParaRPr lang="de-DE" sz="16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Listens, runs one job, reports the progress, logs and results back to GitHub</a:t>
            </a: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2C2CEE-3533-4536-AFC7-8C2A3D8AE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6F714B-D97B-45ED-8DF8-178A98B5F309}"/>
</file>

<file path=customXml/itemProps3.xml><?xml version="1.0" encoding="utf-8"?>
<ds:datastoreItem xmlns:ds="http://schemas.openxmlformats.org/officeDocument/2006/customXml" ds:itemID="{5B3D910C-AF8F-4FCE-B7DE-5408F56225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Microsoft Office PowerPoint</Application>
  <PresentationFormat>Breitbild</PresentationFormat>
  <Slides>6</Slides>
  <Notes>6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38</cp:revision>
  <dcterms:created xsi:type="dcterms:W3CDTF">2024-04-05T18:06:26Z</dcterms:created>
  <dcterms:modified xsi:type="dcterms:W3CDTF">2024-06-16T19:38:11Z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