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0" r:id="rId5"/>
    <p:sldMasterId id="2147483652" r:id="rId6"/>
    <p:sldMasterId id="2147483654" r:id="rId7"/>
    <p:sldMasterId id="2147483656" r:id="rId8"/>
    <p:sldMasterId id="2147483658" r:id="rId9"/>
    <p:sldMasterId id="2147483660" r:id="rId10"/>
    <p:sldMasterId id="2147483662" r:id="rId11"/>
    <p:sldMasterId id="2147483664" r:id="rId12"/>
    <p:sldMasterId id="2147483666" r:id="rId13"/>
    <p:sldMasterId id="2147483668" r:id="rId14"/>
    <p:sldMasterId id="2147483670" r:id="rId15"/>
  </p:sldMasterIdLst>
  <p:notesMasterIdLst>
    <p:notesMasterId r:id="rId22"/>
  </p:notesMasterIdLst>
  <p:sldIdLst>
    <p:sldId id="256" r:id="rId16"/>
    <p:sldId id="257" r:id="rId17"/>
    <p:sldId id="258" r:id="rId18"/>
    <p:sldId id="260" r:id="rId19"/>
    <p:sldId id="262" r:id="rId20"/>
    <p:sldId id="26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DC5DE-B605-8E9A-8C9B-2A90AB53954F}" v="1148" dt="2024-05-26T20:26:13.6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634DC5DE-B605-8E9A-8C9B-2A90AB53954F}"/>
    <pc:docChg chg="addSld delSld modSld">
      <pc:chgData name="Mladjan Radic" userId="S::mladjan.radic@platinpie.com::0d348222-b040-4911-8dd1-1cba8d44eedb" providerId="AD" clId="Web-{634DC5DE-B605-8E9A-8C9B-2A90AB53954F}" dt="2024-05-26T20:24:19.004" v="1002" actId="1076"/>
      <pc:docMkLst>
        <pc:docMk/>
      </pc:docMkLst>
      <pc:sldChg chg="addSp delSp modSp">
        <pc:chgData name="Mladjan Radic" userId="S::mladjan.radic@platinpie.com::0d348222-b040-4911-8dd1-1cba8d44eedb" providerId="AD" clId="Web-{634DC5DE-B605-8E9A-8C9B-2A90AB53954F}" dt="2024-05-26T19:39:04.238" v="208" actId="1076"/>
        <pc:sldMkLst>
          <pc:docMk/>
          <pc:sldMk cId="0" sldId="257"/>
        </pc:sldMkLst>
        <pc:spChg chg="add mod">
          <ac:chgData name="Mladjan Radic" userId="S::mladjan.radic@platinpie.com::0d348222-b040-4911-8dd1-1cba8d44eedb" providerId="AD" clId="Web-{634DC5DE-B605-8E9A-8C9B-2A90AB53954F}" dt="2024-05-26T19:26:52.057" v="33" actId="1076"/>
          <ac:spMkLst>
            <pc:docMk/>
            <pc:sldMk cId="0" sldId="257"/>
            <ac:spMk id="9" creationId="{DA42EE44-3364-E5D5-E245-64747A25BB7B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27:59.323" v="60" actId="1076"/>
          <ac:spMkLst>
            <pc:docMk/>
            <pc:sldMk cId="0" sldId="257"/>
            <ac:spMk id="11" creationId="{632202A1-F846-20C9-EFEF-BC962E4890D5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27:52.901" v="59" actId="1076"/>
          <ac:spMkLst>
            <pc:docMk/>
            <pc:sldMk cId="0" sldId="257"/>
            <ac:spMk id="12" creationId="{0353D703-E958-CD4B-685C-291521619B97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37:26.315" v="198" actId="1076"/>
          <ac:spMkLst>
            <pc:docMk/>
            <pc:sldMk cId="0" sldId="257"/>
            <ac:spMk id="14" creationId="{2D214EF9-3A19-3EA5-7A32-1BAC72F9E167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38:32.597" v="202"/>
          <ac:spMkLst>
            <pc:docMk/>
            <pc:sldMk cId="0" sldId="257"/>
            <ac:spMk id="16" creationId="{14C1EE65-B4EF-4C25-A72A-AA64C1537615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39:04.238" v="208" actId="1076"/>
          <ac:spMkLst>
            <pc:docMk/>
            <pc:sldMk cId="0" sldId="257"/>
            <ac:spMk id="17" creationId="{772E3032-528C-7FEF-2088-6BB0A329C067}"/>
          </ac:spMkLst>
        </pc:spChg>
        <pc:picChg chg="add mod">
          <ac:chgData name="Mladjan Radic" userId="S::mladjan.radic@platinpie.com::0d348222-b040-4911-8dd1-1cba8d44eedb" providerId="AD" clId="Web-{634DC5DE-B605-8E9A-8C9B-2A90AB53954F}" dt="2024-05-26T19:19:19.160" v="2" actId="1076"/>
          <ac:picMkLst>
            <pc:docMk/>
            <pc:sldMk cId="0" sldId="257"/>
            <ac:picMk id="2" creationId="{68FAC6FA-AEE9-481D-CDB8-58DB33C319FD}"/>
          </ac:picMkLst>
        </pc:picChg>
        <pc:picChg chg="add del mod">
          <ac:chgData name="Mladjan Radic" userId="S::mladjan.radic@platinpie.com::0d348222-b040-4911-8dd1-1cba8d44eedb" providerId="AD" clId="Web-{634DC5DE-B605-8E9A-8C9B-2A90AB53954F}" dt="2024-05-26T19:22:32.116" v="6"/>
          <ac:picMkLst>
            <pc:docMk/>
            <pc:sldMk cId="0" sldId="257"/>
            <ac:picMk id="3" creationId="{BF8850B1-82DB-DEFB-0855-71B8FA1C8586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25:33.524" v="21" actId="1076"/>
          <ac:picMkLst>
            <pc:docMk/>
            <pc:sldMk cId="0" sldId="257"/>
            <ac:picMk id="4" creationId="{73188131-6D32-DA42-DEFC-9CA746DAA15D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25:20.087" v="14" actId="1076"/>
          <ac:picMkLst>
            <pc:docMk/>
            <pc:sldMk cId="0" sldId="257"/>
            <ac:picMk id="5" creationId="{B7CDBE1B-8481-CBA2-A38E-44BF450A5D0B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25:59.384" v="25" actId="1076"/>
          <ac:picMkLst>
            <pc:docMk/>
            <pc:sldMk cId="0" sldId="257"/>
            <ac:picMk id="6" creationId="{7899455B-943A-EFE7-99DB-0C99AC91A4A7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25:43.978" v="23" actId="1076"/>
          <ac:picMkLst>
            <pc:docMk/>
            <pc:sldMk cId="0" sldId="257"/>
            <ac:picMk id="7" creationId="{5352E88A-3A89-6913-FB67-6968830969F6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25:55.775" v="24" actId="1076"/>
          <ac:picMkLst>
            <pc:docMk/>
            <pc:sldMk cId="0" sldId="257"/>
            <ac:picMk id="8" creationId="{7A4961C0-41B7-CF7C-39C8-AFDE612298C9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26:57.041" v="35"/>
          <ac:picMkLst>
            <pc:docMk/>
            <pc:sldMk cId="0" sldId="257"/>
            <ac:picMk id="10" creationId="{7899455B-943A-EFE7-99DB-0C99AC91A4A7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37:17.361" v="197" actId="1076"/>
          <ac:picMkLst>
            <pc:docMk/>
            <pc:sldMk cId="0" sldId="257"/>
            <ac:picMk id="13" creationId="{6A0492AC-1913-12F0-0478-4722F64666BF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37:14.736" v="196" actId="1076"/>
          <ac:picMkLst>
            <pc:docMk/>
            <pc:sldMk cId="0" sldId="257"/>
            <ac:picMk id="15" creationId="{1C31D5F0-404B-6ED4-CC75-D77362988834}"/>
          </ac:picMkLst>
        </pc:picChg>
      </pc:sldChg>
      <pc:sldChg chg="addSp delSp modSp add replId">
        <pc:chgData name="Mladjan Radic" userId="S::mladjan.radic@platinpie.com::0d348222-b040-4911-8dd1-1cba8d44eedb" providerId="AD" clId="Web-{634DC5DE-B605-8E9A-8C9B-2A90AB53954F}" dt="2024-05-26T19:53:05.154" v="582" actId="20577"/>
        <pc:sldMkLst>
          <pc:docMk/>
          <pc:sldMk cId="2071752189" sldId="258"/>
        </pc:sldMkLst>
        <pc:spChg chg="add del">
          <ac:chgData name="Mladjan Radic" userId="S::mladjan.radic@platinpie.com::0d348222-b040-4911-8dd1-1cba8d44eedb" providerId="AD" clId="Web-{634DC5DE-B605-8E9A-8C9B-2A90AB53954F}" dt="2024-05-26T19:32:56.545" v="140"/>
          <ac:spMkLst>
            <pc:docMk/>
            <pc:sldMk cId="2071752189" sldId="258"/>
            <ac:spMk id="9" creationId="{DA42EE44-3364-E5D5-E245-64747A25BB7B}"/>
          </ac:spMkLst>
        </pc:spChg>
        <pc:spChg chg="add del">
          <ac:chgData name="Mladjan Radic" userId="S::mladjan.radic@platinpie.com::0d348222-b040-4911-8dd1-1cba8d44eedb" providerId="AD" clId="Web-{634DC5DE-B605-8E9A-8C9B-2A90AB53954F}" dt="2024-05-26T19:32:56.545" v="139"/>
          <ac:spMkLst>
            <pc:docMk/>
            <pc:sldMk cId="2071752189" sldId="258"/>
            <ac:spMk id="11" creationId="{632202A1-F846-20C9-EFEF-BC962E4890D5}"/>
          </ac:spMkLst>
        </pc:spChg>
        <pc:spChg chg="add del">
          <ac:chgData name="Mladjan Radic" userId="S::mladjan.radic@platinpie.com::0d348222-b040-4911-8dd1-1cba8d44eedb" providerId="AD" clId="Web-{634DC5DE-B605-8E9A-8C9B-2A90AB53954F}" dt="2024-05-26T19:32:56.545" v="138"/>
          <ac:spMkLst>
            <pc:docMk/>
            <pc:sldMk cId="2071752189" sldId="258"/>
            <ac:spMk id="12" creationId="{0353D703-E958-CD4B-685C-291521619B97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0:02.395" v="210" actId="20577"/>
          <ac:spMkLst>
            <pc:docMk/>
            <pc:sldMk cId="2071752189" sldId="258"/>
            <ac:spMk id="72" creationId="{00000000-0000-0000-0000-000000000000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53:05.154" v="582" actId="20577"/>
          <ac:spMkLst>
            <pc:docMk/>
            <pc:sldMk cId="2071752189" sldId="258"/>
            <ac:spMk id="73" creationId="{00000000-0000-0000-0000-000000000000}"/>
          </ac:spMkLst>
        </pc:spChg>
        <pc:graphicFrameChg chg="add mod modGraphic">
          <ac:chgData name="Mladjan Radic" userId="S::mladjan.radic@platinpie.com::0d348222-b040-4911-8dd1-1cba8d44eedb" providerId="AD" clId="Web-{634DC5DE-B605-8E9A-8C9B-2A90AB53954F}" dt="2024-05-26T19:52:55.858" v="574"/>
          <ac:graphicFrameMkLst>
            <pc:docMk/>
            <pc:sldMk cId="2071752189" sldId="258"/>
            <ac:graphicFrameMk id="3" creationId="{31D8CD1B-82C3-C4ED-ED42-B266AC146F1E}"/>
          </ac:graphicFrameMkLst>
        </pc:graphicFrameChg>
        <pc:picChg chg="add del">
          <ac:chgData name="Mladjan Radic" userId="S::mladjan.radic@platinpie.com::0d348222-b040-4911-8dd1-1cba8d44eedb" providerId="AD" clId="Web-{634DC5DE-B605-8E9A-8C9B-2A90AB53954F}" dt="2024-05-26T19:32:56.545" v="146"/>
          <ac:picMkLst>
            <pc:docMk/>
            <pc:sldMk cId="2071752189" sldId="258"/>
            <ac:picMk id="2" creationId="{68FAC6FA-AEE9-481D-CDB8-58DB33C319FD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32:56.545" v="145"/>
          <ac:picMkLst>
            <pc:docMk/>
            <pc:sldMk cId="2071752189" sldId="258"/>
            <ac:picMk id="4" creationId="{73188131-6D32-DA42-DEFC-9CA746DAA15D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32:56.545" v="144"/>
          <ac:picMkLst>
            <pc:docMk/>
            <pc:sldMk cId="2071752189" sldId="258"/>
            <ac:picMk id="5" creationId="{B7CDBE1B-8481-CBA2-A38E-44BF450A5D0B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32:56.545" v="143"/>
          <ac:picMkLst>
            <pc:docMk/>
            <pc:sldMk cId="2071752189" sldId="258"/>
            <ac:picMk id="6" creationId="{7899455B-943A-EFE7-99DB-0C99AC91A4A7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32:56.545" v="142"/>
          <ac:picMkLst>
            <pc:docMk/>
            <pc:sldMk cId="2071752189" sldId="258"/>
            <ac:picMk id="7" creationId="{5352E88A-3A89-6913-FB67-6968830969F6}"/>
          </ac:picMkLst>
        </pc:picChg>
        <pc:picChg chg="add del">
          <ac:chgData name="Mladjan Radic" userId="S::mladjan.radic@platinpie.com::0d348222-b040-4911-8dd1-1cba8d44eedb" providerId="AD" clId="Web-{634DC5DE-B605-8E9A-8C9B-2A90AB53954F}" dt="2024-05-26T19:32:56.545" v="141"/>
          <ac:picMkLst>
            <pc:docMk/>
            <pc:sldMk cId="2071752189" sldId="258"/>
            <ac:picMk id="8" creationId="{7A4961C0-41B7-CF7C-39C8-AFDE612298C9}"/>
          </ac:picMkLst>
        </pc:picChg>
      </pc:sldChg>
      <pc:sldChg chg="new del">
        <pc:chgData name="Mladjan Radic" userId="S::mladjan.radic@platinpie.com::0d348222-b040-4911-8dd1-1cba8d44eedb" providerId="AD" clId="Web-{634DC5DE-B605-8E9A-8C9B-2A90AB53954F}" dt="2024-05-26T19:40:15.520" v="212"/>
        <pc:sldMkLst>
          <pc:docMk/>
          <pc:sldMk cId="2610678860" sldId="259"/>
        </pc:sldMkLst>
      </pc:sldChg>
      <pc:sldChg chg="addSp delSp modSp add del replId">
        <pc:chgData name="Mladjan Radic" userId="S::mladjan.radic@platinpie.com::0d348222-b040-4911-8dd1-1cba8d44eedb" providerId="AD" clId="Web-{634DC5DE-B605-8E9A-8C9B-2A90AB53954F}" dt="2024-05-26T19:46:27.150" v="328"/>
        <pc:sldMkLst>
          <pc:docMk/>
          <pc:sldMk cId="3537570894" sldId="259"/>
        </pc:sldMkLst>
        <pc:spChg chg="add del mod">
          <ac:chgData name="Mladjan Radic" userId="S::mladjan.radic@platinpie.com::0d348222-b040-4911-8dd1-1cba8d44eedb" providerId="AD" clId="Web-{634DC5DE-B605-8E9A-8C9B-2A90AB53954F}" dt="2024-05-26T19:41:05.974" v="229"/>
          <ac:spMkLst>
            <pc:docMk/>
            <pc:sldMk cId="3537570894" sldId="259"/>
            <ac:spMk id="4" creationId="{67E08416-DACB-42A4-2455-0A47ADB2DB29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43:11.756" v="234" actId="1076"/>
          <ac:spMkLst>
            <pc:docMk/>
            <pc:sldMk cId="3537570894" sldId="259"/>
            <ac:spMk id="5" creationId="{22B00AEB-5FC9-0009-E257-6F07750B582B}"/>
          </ac:spMkLst>
        </pc:spChg>
        <pc:spChg chg="add del">
          <ac:chgData name="Mladjan Radic" userId="S::mladjan.radic@platinpie.com::0d348222-b040-4911-8dd1-1cba8d44eedb" providerId="AD" clId="Web-{634DC5DE-B605-8E9A-8C9B-2A90AB53954F}" dt="2024-05-26T19:43:41.272" v="247"/>
          <ac:spMkLst>
            <pc:docMk/>
            <pc:sldMk cId="3537570894" sldId="259"/>
            <ac:spMk id="7" creationId="{20C2F08C-FB59-47D4-EA6A-B59EBC44F4DE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3:39.241" v="246"/>
          <ac:spMkLst>
            <pc:docMk/>
            <pc:sldMk cId="3537570894" sldId="259"/>
            <ac:spMk id="9" creationId="{4C73E3EA-9C4E-2424-96D2-709E6DEC9484}"/>
          </ac:spMkLst>
        </pc:spChg>
        <pc:spChg chg="add del">
          <ac:chgData name="Mladjan Radic" userId="S::mladjan.radic@platinpie.com::0d348222-b040-4911-8dd1-1cba8d44eedb" providerId="AD" clId="Web-{634DC5DE-B605-8E9A-8C9B-2A90AB53954F}" dt="2024-05-26T19:44:08.742" v="262"/>
          <ac:spMkLst>
            <pc:docMk/>
            <pc:sldMk cId="3537570894" sldId="259"/>
            <ac:spMk id="13" creationId="{23F60742-C6CE-D0DA-599D-52B70CEF6C5F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4:10.492" v="270" actId="14100"/>
          <ac:spMkLst>
            <pc:docMk/>
            <pc:sldMk cId="3537570894" sldId="259"/>
            <ac:spMk id="17" creationId="{5D3AE1D2-A71B-D4F7-BC89-22EA06640998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6:17.493" v="326" actId="14100"/>
          <ac:spMkLst>
            <pc:docMk/>
            <pc:sldMk cId="3537570894" sldId="259"/>
            <ac:spMk id="21" creationId="{DFDAB6C4-5B38-243D-DE2B-2413AD9DFC5C}"/>
          </ac:spMkLst>
        </pc:spChg>
        <pc:spChg chg="add del">
          <ac:chgData name="Mladjan Radic" userId="S::mladjan.radic@platinpie.com::0d348222-b040-4911-8dd1-1cba8d44eedb" providerId="AD" clId="Web-{634DC5DE-B605-8E9A-8C9B-2A90AB53954F}" dt="2024-05-26T19:44:15.695" v="273"/>
          <ac:spMkLst>
            <pc:docMk/>
            <pc:sldMk cId="3537570894" sldId="259"/>
            <ac:spMk id="23" creationId="{2DFF1D0F-FA67-46C7-67C0-584912526843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44:58.773" v="286" actId="20577"/>
          <ac:spMkLst>
            <pc:docMk/>
            <pc:sldMk cId="3537570894" sldId="259"/>
            <ac:spMk id="25" creationId="{FC5D173B-F0B1-3A5C-51CB-7E56BAA57CD0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5:32.321" v="299" actId="20577"/>
          <ac:spMkLst>
            <pc:docMk/>
            <pc:sldMk cId="3537570894" sldId="259"/>
            <ac:spMk id="27" creationId="{828778D8-D7B3-78DB-5B75-26FBBE9FE6A9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45:37.758" v="300" actId="20577"/>
          <ac:spMkLst>
            <pc:docMk/>
            <pc:sldMk cId="3537570894" sldId="259"/>
            <ac:spMk id="29" creationId="{826CFC96-6A03-EEFD-A809-6DA80B2DB4A9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45:58.383" v="314" actId="1076"/>
          <ac:spMkLst>
            <pc:docMk/>
            <pc:sldMk cId="3537570894" sldId="259"/>
            <ac:spMk id="31" creationId="{80BCC031-3868-AAC4-9038-561666A21419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19:45:58.399" v="316" actId="1076"/>
          <ac:spMkLst>
            <pc:docMk/>
            <pc:sldMk cId="3537570894" sldId="259"/>
            <ac:spMk id="33" creationId="{ED1AD397-E655-60CB-30D9-828A98FC85F8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6:00.618" v="319"/>
          <ac:spMkLst>
            <pc:docMk/>
            <pc:sldMk cId="3537570894" sldId="259"/>
            <ac:spMk id="35" creationId="{BD6DE911-1E08-CC55-5DB1-981DCE367AEA}"/>
          </ac:spMkLst>
        </pc:spChg>
        <pc:spChg chg="add">
          <ac:chgData name="Mladjan Radic" userId="S::mladjan.radic@platinpie.com::0d348222-b040-4911-8dd1-1cba8d44eedb" providerId="AD" clId="Web-{634DC5DE-B605-8E9A-8C9B-2A90AB53954F}" dt="2024-05-26T19:46:07.946" v="321"/>
          <ac:spMkLst>
            <pc:docMk/>
            <pc:sldMk cId="3537570894" sldId="259"/>
            <ac:spMk id="36" creationId="{CDC663EC-2C47-6F21-26FD-D107D6CF272B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0:28.270" v="222" actId="20577"/>
          <ac:spMkLst>
            <pc:docMk/>
            <pc:sldMk cId="3537570894" sldId="259"/>
            <ac:spMk id="72" creationId="{00000000-0000-0000-0000-000000000000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4:09.710" v="265"/>
          <ac:spMkLst>
            <pc:docMk/>
            <pc:sldMk cId="3537570894" sldId="259"/>
            <ac:spMk id="73" creationId="{00000000-0000-0000-0000-000000000000}"/>
          </ac:spMkLst>
        </pc:spChg>
        <pc:graphicFrameChg chg="del">
          <ac:chgData name="Mladjan Radic" userId="S::mladjan.radic@platinpie.com::0d348222-b040-4911-8dd1-1cba8d44eedb" providerId="AD" clId="Web-{634DC5DE-B605-8E9A-8C9B-2A90AB53954F}" dt="2024-05-26T19:40:32.754" v="223"/>
          <ac:graphicFrameMkLst>
            <pc:docMk/>
            <pc:sldMk cId="3537570894" sldId="259"/>
            <ac:graphicFrameMk id="3" creationId="{31D8CD1B-82C3-C4ED-ED42-B266AC146F1E}"/>
          </ac:graphicFrameMkLst>
        </pc:graphicFrameChg>
        <pc:picChg chg="add del mod">
          <ac:chgData name="Mladjan Radic" userId="S::mladjan.radic@platinpie.com::0d348222-b040-4911-8dd1-1cba8d44eedb" providerId="AD" clId="Web-{634DC5DE-B605-8E9A-8C9B-2A90AB53954F}" dt="2024-05-26T19:44:10.492" v="272" actId="14100"/>
          <ac:picMkLst>
            <pc:docMk/>
            <pc:sldMk cId="3537570894" sldId="259"/>
            <ac:picMk id="11" creationId="{750500CB-F4DD-442D-65E9-B9A123BED4D3}"/>
          </ac:picMkLst>
        </pc:picChg>
        <pc:picChg chg="add del mod">
          <ac:chgData name="Mladjan Radic" userId="S::mladjan.radic@platinpie.com::0d348222-b040-4911-8dd1-1cba8d44eedb" providerId="AD" clId="Web-{634DC5DE-B605-8E9A-8C9B-2A90AB53954F}" dt="2024-05-26T19:44:10.492" v="271" actId="14100"/>
          <ac:picMkLst>
            <pc:docMk/>
            <pc:sldMk cId="3537570894" sldId="259"/>
            <ac:picMk id="15" creationId="{F60B108C-1ADD-ECAC-7B45-A3943B14301C}"/>
          </ac:picMkLst>
        </pc:picChg>
        <pc:picChg chg="add del mod">
          <ac:chgData name="Mladjan Radic" userId="S::mladjan.radic@platinpie.com::0d348222-b040-4911-8dd1-1cba8d44eedb" providerId="AD" clId="Web-{634DC5DE-B605-8E9A-8C9B-2A90AB53954F}" dt="2024-05-26T19:44:10.492" v="269" actId="14100"/>
          <ac:picMkLst>
            <pc:docMk/>
            <pc:sldMk cId="3537570894" sldId="259"/>
            <ac:picMk id="19" creationId="{9560D37F-0DBD-F4A8-7EB4-206BB1695038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44:33.961" v="277" actId="1076"/>
          <ac:picMkLst>
            <pc:docMk/>
            <pc:sldMk cId="3537570894" sldId="259"/>
            <ac:picMk id="24" creationId="{539D5DDD-27B8-8AD0-5132-E289CB7481E2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45:16.617" v="291" actId="1076"/>
          <ac:picMkLst>
            <pc:docMk/>
            <pc:sldMk cId="3537570894" sldId="259"/>
            <ac:picMk id="26" creationId="{2F83FBAD-B1E0-62ED-EB6D-783275B2B180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45:24.539" v="295" actId="1076"/>
          <ac:picMkLst>
            <pc:docMk/>
            <pc:sldMk cId="3537570894" sldId="259"/>
            <ac:picMk id="28" creationId="{15659724-8F57-0F5B-FA41-27897BF5415F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45:58.368" v="313" actId="1076"/>
          <ac:picMkLst>
            <pc:docMk/>
            <pc:sldMk cId="3537570894" sldId="259"/>
            <ac:picMk id="30" creationId="{1E3B5E3C-7EFB-E10B-E082-D8069A1DE75A}"/>
          </ac:picMkLst>
        </pc:picChg>
        <pc:picChg chg="add mod">
          <ac:chgData name="Mladjan Radic" userId="S::mladjan.radic@platinpie.com::0d348222-b040-4911-8dd1-1cba8d44eedb" providerId="AD" clId="Web-{634DC5DE-B605-8E9A-8C9B-2A90AB53954F}" dt="2024-05-26T19:45:58.399" v="315" actId="1076"/>
          <ac:picMkLst>
            <pc:docMk/>
            <pc:sldMk cId="3537570894" sldId="259"/>
            <ac:picMk id="32" creationId="{BF128730-50AF-27B7-6B95-53075409B96B}"/>
          </ac:picMkLst>
        </pc:picChg>
        <pc:picChg chg="add del mod">
          <ac:chgData name="Mladjan Radic" userId="S::mladjan.radic@platinpie.com::0d348222-b040-4911-8dd1-1cba8d44eedb" providerId="AD" clId="Web-{634DC5DE-B605-8E9A-8C9B-2A90AB53954F}" dt="2024-05-26T19:46:02.790" v="320"/>
          <ac:picMkLst>
            <pc:docMk/>
            <pc:sldMk cId="3537570894" sldId="259"/>
            <ac:picMk id="34" creationId="{0490C10E-3752-2483-706D-38C4CAC266A4}"/>
          </ac:picMkLst>
        </pc:picChg>
      </pc:sldChg>
      <pc:sldChg chg="addSp delSp modSp add replId">
        <pc:chgData name="Mladjan Radic" userId="S::mladjan.radic@platinpie.com::0d348222-b040-4911-8dd1-1cba8d44eedb" providerId="AD" clId="Web-{634DC5DE-B605-8E9A-8C9B-2A90AB53954F}" dt="2024-05-26T20:10:04.696" v="783" actId="20577"/>
        <pc:sldMkLst>
          <pc:docMk/>
          <pc:sldMk cId="4250784865" sldId="260"/>
        </pc:sldMkLst>
        <pc:spChg chg="add mod">
          <ac:chgData name="Mladjan Radic" userId="S::mladjan.radic@platinpie.com::0d348222-b040-4911-8dd1-1cba8d44eedb" providerId="AD" clId="Web-{634DC5DE-B605-8E9A-8C9B-2A90AB53954F}" dt="2024-05-26T19:46:42.212" v="334" actId="14100"/>
          <ac:spMkLst>
            <pc:docMk/>
            <pc:sldMk cId="4250784865" sldId="260"/>
            <ac:spMk id="2" creationId="{5DE53374-519C-2AE7-9BFB-76962EB31224}"/>
          </ac:spMkLst>
        </pc:spChg>
        <pc:spChg chg="add del mod">
          <ac:chgData name="Mladjan Radic" userId="S::mladjan.radic@platinpie.com::0d348222-b040-4911-8dd1-1cba8d44eedb" providerId="AD" clId="Web-{634DC5DE-B605-8E9A-8C9B-2A90AB53954F}" dt="2024-05-26T19:47:41.041" v="356"/>
          <ac:spMkLst>
            <pc:docMk/>
            <pc:sldMk cId="4250784865" sldId="260"/>
            <ac:spMk id="3" creationId="{045BCBAC-8D05-D1BD-95E3-5B9C1E6B6CB6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20:10:04.696" v="783" actId="20577"/>
          <ac:spMkLst>
            <pc:docMk/>
            <pc:sldMk cId="4250784865" sldId="260"/>
            <ac:spMk id="4" creationId="{EC35BC80-D11C-9425-A26F-88724D784BD6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19:46:53.447" v="340"/>
          <ac:spMkLst>
            <pc:docMk/>
            <pc:sldMk cId="4250784865" sldId="260"/>
            <ac:spMk id="13" creationId="{23F60742-C6CE-D0DA-599D-52B70CEF6C5F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19:46:53.447" v="338"/>
          <ac:spMkLst>
            <pc:docMk/>
            <pc:sldMk cId="4250784865" sldId="260"/>
            <ac:spMk id="17" creationId="{5D3AE1D2-A71B-D4F7-BC89-22EA06640998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7:26.494" v="342" actId="1076"/>
          <ac:spMkLst>
            <pc:docMk/>
            <pc:sldMk cId="4250784865" sldId="260"/>
            <ac:spMk id="21" creationId="{DFDAB6C4-5B38-243D-DE2B-2413AD9DFC5C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19:46:53.447" v="336"/>
          <ac:spMkLst>
            <pc:docMk/>
            <pc:sldMk cId="4250784865" sldId="260"/>
            <ac:spMk id="23" creationId="{2DFF1D0F-FA67-46C7-67C0-584912526843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7:26.510" v="344" actId="1076"/>
          <ac:spMkLst>
            <pc:docMk/>
            <pc:sldMk cId="4250784865" sldId="260"/>
            <ac:spMk id="25" creationId="{FC5D173B-F0B1-3A5C-51CB-7E56BAA57CD0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7:26.525" v="346" actId="1076"/>
          <ac:spMkLst>
            <pc:docMk/>
            <pc:sldMk cId="4250784865" sldId="260"/>
            <ac:spMk id="27" creationId="{828778D8-D7B3-78DB-5B75-26FBBE9FE6A9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19:47:26.525" v="348" actId="1076"/>
          <ac:spMkLst>
            <pc:docMk/>
            <pc:sldMk cId="4250784865" sldId="260"/>
            <ac:spMk id="29" creationId="{826CFC96-6A03-EEFD-A809-6DA80B2DB4A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19:46:53.447" v="335"/>
          <ac:spMkLst>
            <pc:docMk/>
            <pc:sldMk cId="4250784865" sldId="260"/>
            <ac:spMk id="36" creationId="{CDC663EC-2C47-6F21-26FD-D107D6CF272B}"/>
          </ac:spMkLst>
        </pc:spChg>
        <pc:spChg chg="del mod">
          <ac:chgData name="Mladjan Radic" userId="S::mladjan.radic@platinpie.com::0d348222-b040-4911-8dd1-1cba8d44eedb" providerId="AD" clId="Web-{634DC5DE-B605-8E9A-8C9B-2A90AB53954F}" dt="2024-05-26T19:48:03.323" v="361"/>
          <ac:spMkLst>
            <pc:docMk/>
            <pc:sldMk cId="4250784865" sldId="260"/>
            <ac:spMk id="73" creationId="{00000000-0000-0000-0000-000000000000}"/>
          </ac:spMkLst>
        </pc:spChg>
        <pc:picChg chg="del">
          <ac:chgData name="Mladjan Radic" userId="S::mladjan.radic@platinpie.com::0d348222-b040-4911-8dd1-1cba8d44eedb" providerId="AD" clId="Web-{634DC5DE-B605-8E9A-8C9B-2A90AB53954F}" dt="2024-05-26T19:46:53.447" v="341"/>
          <ac:picMkLst>
            <pc:docMk/>
            <pc:sldMk cId="4250784865" sldId="260"/>
            <ac:picMk id="11" creationId="{750500CB-F4DD-442D-65E9-B9A123BED4D3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19:46:53.447" v="339"/>
          <ac:picMkLst>
            <pc:docMk/>
            <pc:sldMk cId="4250784865" sldId="260"/>
            <ac:picMk id="15" creationId="{F60B108C-1ADD-ECAC-7B45-A3943B14301C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19:46:53.447" v="337"/>
          <ac:picMkLst>
            <pc:docMk/>
            <pc:sldMk cId="4250784865" sldId="260"/>
            <ac:picMk id="19" creationId="{9560D37F-0DBD-F4A8-7EB4-206BB1695038}"/>
          </ac:picMkLst>
        </pc:picChg>
        <pc:picChg chg="mod">
          <ac:chgData name="Mladjan Radic" userId="S::mladjan.radic@platinpie.com::0d348222-b040-4911-8dd1-1cba8d44eedb" providerId="AD" clId="Web-{634DC5DE-B605-8E9A-8C9B-2A90AB53954F}" dt="2024-05-26T19:47:26.494" v="343" actId="1076"/>
          <ac:picMkLst>
            <pc:docMk/>
            <pc:sldMk cId="4250784865" sldId="260"/>
            <ac:picMk id="24" creationId="{539D5DDD-27B8-8AD0-5132-E289CB7481E2}"/>
          </ac:picMkLst>
        </pc:picChg>
        <pc:picChg chg="mod">
          <ac:chgData name="Mladjan Radic" userId="S::mladjan.radic@platinpie.com::0d348222-b040-4911-8dd1-1cba8d44eedb" providerId="AD" clId="Web-{634DC5DE-B605-8E9A-8C9B-2A90AB53954F}" dt="2024-05-26T19:47:26.510" v="345" actId="1076"/>
          <ac:picMkLst>
            <pc:docMk/>
            <pc:sldMk cId="4250784865" sldId="260"/>
            <ac:picMk id="26" creationId="{2F83FBAD-B1E0-62ED-EB6D-783275B2B180}"/>
          </ac:picMkLst>
        </pc:picChg>
        <pc:picChg chg="mod">
          <ac:chgData name="Mladjan Radic" userId="S::mladjan.radic@platinpie.com::0d348222-b040-4911-8dd1-1cba8d44eedb" providerId="AD" clId="Web-{634DC5DE-B605-8E9A-8C9B-2A90AB53954F}" dt="2024-05-26T19:47:26.525" v="347" actId="1076"/>
          <ac:picMkLst>
            <pc:docMk/>
            <pc:sldMk cId="4250784865" sldId="260"/>
            <ac:picMk id="28" creationId="{15659724-8F57-0F5B-FA41-27897BF5415F}"/>
          </ac:picMkLst>
        </pc:picChg>
      </pc:sldChg>
      <pc:sldChg chg="addSp delSp modSp add replId">
        <pc:chgData name="Mladjan Radic" userId="S::mladjan.radic@platinpie.com::0d348222-b040-4911-8dd1-1cba8d44eedb" providerId="AD" clId="Web-{634DC5DE-B605-8E9A-8C9B-2A90AB53954F}" dt="2024-05-26T20:24:19.004" v="1002" actId="1076"/>
        <pc:sldMkLst>
          <pc:docMk/>
          <pc:sldMk cId="2567748674" sldId="261"/>
        </pc:sldMkLst>
        <pc:spChg chg="del">
          <ac:chgData name="Mladjan Radic" userId="S::mladjan.radic@platinpie.com::0d348222-b040-4911-8dd1-1cba8d44eedb" providerId="AD" clId="Web-{634DC5DE-B605-8E9A-8C9B-2A90AB53954F}" dt="2024-05-26T20:06:22.557" v="724"/>
          <ac:spMkLst>
            <pc:docMk/>
            <pc:sldMk cId="2567748674" sldId="261"/>
            <ac:spMk id="2" creationId="{5DE53374-519C-2AE7-9BFB-76962EB31224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20:06:53.338" v="747" actId="20577"/>
          <ac:spMkLst>
            <pc:docMk/>
            <pc:sldMk cId="2567748674" sldId="261"/>
            <ac:spMk id="4" creationId="{EC35BC80-D11C-9425-A26F-88724D784BD6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16.869" v="723"/>
          <ac:spMkLst>
            <pc:docMk/>
            <pc:sldMk cId="2567748674" sldId="261"/>
            <ac:spMk id="5" creationId="{22B00AEB-5FC9-0009-E257-6F07750B582B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20:08:19.429" v="760"/>
          <ac:spMkLst>
            <pc:docMk/>
            <pc:sldMk cId="2567748674" sldId="261"/>
            <ac:spMk id="6" creationId="{7B6DD11F-9EC1-E97A-7B36-C1E4551B75F5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20:08:38.148" v="767" actId="20577"/>
          <ac:spMkLst>
            <pc:docMk/>
            <pc:sldMk cId="2567748674" sldId="261"/>
            <ac:spMk id="8" creationId="{E67A7207-9101-D4D2-B932-385C2D20E7AE}"/>
          </ac:spMkLst>
        </pc:spChg>
        <pc:spChg chg="add mod">
          <ac:chgData name="Mladjan Radic" userId="S::mladjan.radic@platinpie.com::0d348222-b040-4911-8dd1-1cba8d44eedb" providerId="AD" clId="Web-{634DC5DE-B605-8E9A-8C9B-2A90AB53954F}" dt="2024-05-26T20:24:19.004" v="1002" actId="1076"/>
          <ac:spMkLst>
            <pc:docMk/>
            <pc:sldMk cId="2567748674" sldId="261"/>
            <ac:spMk id="9" creationId="{2D774994-03C3-25C1-9537-776DE4C9FA31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72" v="735"/>
          <ac:spMkLst>
            <pc:docMk/>
            <pc:sldMk cId="2567748674" sldId="261"/>
            <ac:spMk id="21" creationId="{DFDAB6C4-5B38-243D-DE2B-2413AD9DFC5C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72" v="733"/>
          <ac:spMkLst>
            <pc:docMk/>
            <pc:sldMk cId="2567748674" sldId="261"/>
            <ac:spMk id="25" creationId="{FC5D173B-F0B1-3A5C-51CB-7E56BAA57CD0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72" v="731"/>
          <ac:spMkLst>
            <pc:docMk/>
            <pc:sldMk cId="2567748674" sldId="261"/>
            <ac:spMk id="27" creationId="{828778D8-D7B3-78DB-5B75-26FBBE9FE6A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72" v="729"/>
          <ac:spMkLst>
            <pc:docMk/>
            <pc:sldMk cId="2567748674" sldId="261"/>
            <ac:spMk id="29" creationId="{826CFC96-6A03-EEFD-A809-6DA80B2DB4A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72" v="727"/>
          <ac:spMkLst>
            <pc:docMk/>
            <pc:sldMk cId="2567748674" sldId="261"/>
            <ac:spMk id="31" creationId="{80BCC031-3868-AAC4-9038-561666A2141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06:22.557" v="725"/>
          <ac:spMkLst>
            <pc:docMk/>
            <pc:sldMk cId="2567748674" sldId="261"/>
            <ac:spMk id="33" creationId="{ED1AD397-E655-60CB-30D9-828A98FC85F8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20:06:49.041" v="746" actId="20577"/>
          <ac:spMkLst>
            <pc:docMk/>
            <pc:sldMk cId="2567748674" sldId="261"/>
            <ac:spMk id="72" creationId="{00000000-0000-0000-0000-000000000000}"/>
          </ac:spMkLst>
        </pc:spChg>
        <pc:picChg chg="add mod">
          <ac:chgData name="Mladjan Radic" userId="S::mladjan.radic@platinpie.com::0d348222-b040-4911-8dd1-1cba8d44eedb" providerId="AD" clId="Web-{634DC5DE-B605-8E9A-8C9B-2A90AB53954F}" dt="2024-05-26T20:07:26.491" v="748" actId="1076"/>
          <ac:picMkLst>
            <pc:docMk/>
            <pc:sldMk cId="2567748674" sldId="261"/>
            <ac:picMk id="3" creationId="{18BDDA5F-F1A5-43AC-9D8A-1C4FE17B2F0F}"/>
          </ac:picMkLst>
        </pc:picChg>
        <pc:picChg chg="add del mod">
          <ac:chgData name="Mladjan Radic" userId="S::mladjan.radic@platinpie.com::0d348222-b040-4911-8dd1-1cba8d44eedb" providerId="AD" clId="Web-{634DC5DE-B605-8E9A-8C9B-2A90AB53954F}" dt="2024-05-26T20:08:26.086" v="762"/>
          <ac:picMkLst>
            <pc:docMk/>
            <pc:sldMk cId="2567748674" sldId="261"/>
            <ac:picMk id="7" creationId="{BA74C1BE-6DF7-4253-972A-D1ADF8F175DF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06:22.572" v="734"/>
          <ac:picMkLst>
            <pc:docMk/>
            <pc:sldMk cId="2567748674" sldId="261"/>
            <ac:picMk id="24" creationId="{539D5DDD-27B8-8AD0-5132-E289CB7481E2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06:22.572" v="732"/>
          <ac:picMkLst>
            <pc:docMk/>
            <pc:sldMk cId="2567748674" sldId="261"/>
            <ac:picMk id="26" creationId="{2F83FBAD-B1E0-62ED-EB6D-783275B2B180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06:22.572" v="730"/>
          <ac:picMkLst>
            <pc:docMk/>
            <pc:sldMk cId="2567748674" sldId="261"/>
            <ac:picMk id="28" creationId="{15659724-8F57-0F5B-FA41-27897BF5415F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06:22.572" v="728"/>
          <ac:picMkLst>
            <pc:docMk/>
            <pc:sldMk cId="2567748674" sldId="261"/>
            <ac:picMk id="30" creationId="{1E3B5E3C-7EFB-E10B-E082-D8069A1DE75A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06:22.557" v="726"/>
          <ac:picMkLst>
            <pc:docMk/>
            <pc:sldMk cId="2567748674" sldId="261"/>
            <ac:picMk id="32" creationId="{BF128730-50AF-27B7-6B95-53075409B96B}"/>
          </ac:picMkLst>
        </pc:picChg>
      </pc:sldChg>
      <pc:sldChg chg="delSp modSp add replId">
        <pc:chgData name="Mladjan Radic" userId="S::mladjan.radic@platinpie.com::0d348222-b040-4911-8dd1-1cba8d44eedb" providerId="AD" clId="Web-{634DC5DE-B605-8E9A-8C9B-2A90AB53954F}" dt="2024-05-26T20:14:30.762" v="994" actId="1076"/>
        <pc:sldMkLst>
          <pc:docMk/>
          <pc:sldMk cId="3090240994" sldId="262"/>
        </pc:sldMkLst>
        <pc:spChg chg="del">
          <ac:chgData name="Mladjan Radic" userId="S::mladjan.radic@platinpie.com::0d348222-b040-4911-8dd1-1cba8d44eedb" providerId="AD" clId="Web-{634DC5DE-B605-8E9A-8C9B-2A90AB53954F}" dt="2024-05-26T20:11:10.119" v="791"/>
          <ac:spMkLst>
            <pc:docMk/>
            <pc:sldMk cId="3090240994" sldId="262"/>
            <ac:spMk id="2" creationId="{5DE53374-519C-2AE7-9BFB-76962EB31224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20:14:30.762" v="994" actId="1076"/>
          <ac:spMkLst>
            <pc:docMk/>
            <pc:sldMk cId="3090240994" sldId="262"/>
            <ac:spMk id="4" creationId="{EC35BC80-D11C-9425-A26F-88724D784BD6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06.885" v="790"/>
          <ac:spMkLst>
            <pc:docMk/>
            <pc:sldMk cId="3090240994" sldId="262"/>
            <ac:spMk id="5" creationId="{22B00AEB-5FC9-0009-E257-6F07750B582B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802"/>
          <ac:spMkLst>
            <pc:docMk/>
            <pc:sldMk cId="3090240994" sldId="262"/>
            <ac:spMk id="21" creationId="{DFDAB6C4-5B38-243D-DE2B-2413AD9DFC5C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800"/>
          <ac:spMkLst>
            <pc:docMk/>
            <pc:sldMk cId="3090240994" sldId="262"/>
            <ac:spMk id="25" creationId="{FC5D173B-F0B1-3A5C-51CB-7E56BAA57CD0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798"/>
          <ac:spMkLst>
            <pc:docMk/>
            <pc:sldMk cId="3090240994" sldId="262"/>
            <ac:spMk id="27" creationId="{828778D8-D7B3-78DB-5B75-26FBBE9FE6A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796"/>
          <ac:spMkLst>
            <pc:docMk/>
            <pc:sldMk cId="3090240994" sldId="262"/>
            <ac:spMk id="29" creationId="{826CFC96-6A03-EEFD-A809-6DA80B2DB4A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794"/>
          <ac:spMkLst>
            <pc:docMk/>
            <pc:sldMk cId="3090240994" sldId="262"/>
            <ac:spMk id="31" creationId="{80BCC031-3868-AAC4-9038-561666A21419}"/>
          </ac:spMkLst>
        </pc:spChg>
        <pc:spChg chg="del">
          <ac:chgData name="Mladjan Radic" userId="S::mladjan.radic@platinpie.com::0d348222-b040-4911-8dd1-1cba8d44eedb" providerId="AD" clId="Web-{634DC5DE-B605-8E9A-8C9B-2A90AB53954F}" dt="2024-05-26T20:11:10.119" v="792"/>
          <ac:spMkLst>
            <pc:docMk/>
            <pc:sldMk cId="3090240994" sldId="262"/>
            <ac:spMk id="33" creationId="{ED1AD397-E655-60CB-30D9-828A98FC85F8}"/>
          </ac:spMkLst>
        </pc:spChg>
        <pc:spChg chg="mod">
          <ac:chgData name="Mladjan Radic" userId="S::mladjan.radic@platinpie.com::0d348222-b040-4911-8dd1-1cba8d44eedb" providerId="AD" clId="Web-{634DC5DE-B605-8E9A-8C9B-2A90AB53954F}" dt="2024-05-26T20:11:04.244" v="789" actId="20577"/>
          <ac:spMkLst>
            <pc:docMk/>
            <pc:sldMk cId="3090240994" sldId="262"/>
            <ac:spMk id="72" creationId="{00000000-0000-0000-0000-000000000000}"/>
          </ac:spMkLst>
        </pc:spChg>
        <pc:picChg chg="del">
          <ac:chgData name="Mladjan Radic" userId="S::mladjan.radic@platinpie.com::0d348222-b040-4911-8dd1-1cba8d44eedb" providerId="AD" clId="Web-{634DC5DE-B605-8E9A-8C9B-2A90AB53954F}" dt="2024-05-26T20:11:10.119" v="801"/>
          <ac:picMkLst>
            <pc:docMk/>
            <pc:sldMk cId="3090240994" sldId="262"/>
            <ac:picMk id="24" creationId="{539D5DDD-27B8-8AD0-5132-E289CB7481E2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11:10.119" v="799"/>
          <ac:picMkLst>
            <pc:docMk/>
            <pc:sldMk cId="3090240994" sldId="262"/>
            <ac:picMk id="26" creationId="{2F83FBAD-B1E0-62ED-EB6D-783275B2B180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11:10.119" v="797"/>
          <ac:picMkLst>
            <pc:docMk/>
            <pc:sldMk cId="3090240994" sldId="262"/>
            <ac:picMk id="28" creationId="{15659724-8F57-0F5B-FA41-27897BF5415F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11:10.119" v="795"/>
          <ac:picMkLst>
            <pc:docMk/>
            <pc:sldMk cId="3090240994" sldId="262"/>
            <ac:picMk id="30" creationId="{1E3B5E3C-7EFB-E10B-E082-D8069A1DE75A}"/>
          </ac:picMkLst>
        </pc:picChg>
        <pc:picChg chg="del">
          <ac:chgData name="Mladjan Radic" userId="S::mladjan.radic@platinpie.com::0d348222-b040-4911-8dd1-1cba8d44eedb" providerId="AD" clId="Web-{634DC5DE-B605-8E9A-8C9B-2A90AB53954F}" dt="2024-05-26T20:11:10.119" v="793"/>
          <ac:picMkLst>
            <pc:docMk/>
            <pc:sldMk cId="3090240994" sldId="262"/>
            <ac:picMk id="32" creationId="{BF128730-50AF-27B7-6B95-53075409B9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Folie mittels Klicken verschieben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Format der Notizen mittels Klicken bearbeiten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&lt;Kopfzeile&gt;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&lt;Datum/Uhrzeit&gt;</a:t>
            </a:r>
          </a:p>
        </p:txBody>
      </p:sp>
      <p:sp>
        <p:nvSpPr>
          <p:cNvPr id="6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99AD03-A14E-4DBE-98A2-E40F85F067F4}" type="slidenum"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de-D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C346261A-6F65-4B13-B949-4B2E0236CC7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D9FC53-E47E-45A1-863D-4ADF8570BB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D9FC53-E47E-45A1-863D-4ADF8570BB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87256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D9FC53-E47E-45A1-863D-4ADF8570BB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52425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D9FC53-E47E-45A1-863D-4ADF8570BB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29771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AD9FC53-E47E-45A1-863D-4ADF8570BB34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28361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3680" cy="823680"/>
          </a:xfrm>
          <a:prstGeom prst="rect">
            <a:avLst/>
          </a:prstGeom>
          <a:ln w="0">
            <a:noFill/>
          </a:ln>
        </p:spPr>
      </p:pic>
      <p:sp>
        <p:nvSpPr>
          <p:cNvPr id="71" name="CustomShape 1"/>
          <p:cNvSpPr/>
          <p:nvPr/>
        </p:nvSpPr>
        <p:spPr>
          <a:xfrm>
            <a:off x="0" y="0"/>
            <a:ext cx="12189240" cy="61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lang="de-DE" sz="2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D579"/>
                </a:solidFill>
                <a:latin typeface="Rockwell Nova"/>
                <a:ea typeface="DejaVu Sans"/>
              </a:rPr>
              <a:t>Artifactory</a:t>
            </a: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1560" y="232200"/>
            <a:ext cx="114829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What is an artifact</a:t>
            </a:r>
            <a:endParaRPr lang="de-DE" sz="3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0000" y="1260000"/>
            <a:ext cx="11698920" cy="43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Compiled code and/or the resources used to compile the code.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Examples: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- java: 	.jar, .war, …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- .NET:	.dll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- docker:	.tar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2" name="Grafik 1" descr="Dokument mit einfarbiger Füllung">
            <a:extLst>
              <a:ext uri="{FF2B5EF4-FFF2-40B4-BE49-F238E27FC236}">
                <a16:creationId xmlns:a16="http://schemas.microsoft.com/office/drawing/2014/main" id="{68FAC6FA-AEE9-481D-CDB8-58DB33C31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458" y="4315326"/>
            <a:ext cx="914400" cy="914400"/>
          </a:xfrm>
          <a:prstGeom prst="rect">
            <a:avLst/>
          </a:prstGeom>
        </p:spPr>
      </p:pic>
      <p:pic>
        <p:nvPicPr>
          <p:cNvPr id="4" name="Grafik 3" descr="Binär mit einfarbiger Füllung">
            <a:extLst>
              <a:ext uri="{FF2B5EF4-FFF2-40B4-BE49-F238E27FC236}">
                <a16:creationId xmlns:a16="http://schemas.microsoft.com/office/drawing/2014/main" id="{73188131-6D32-DA42-DEFC-9CA746DAA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8378" y="4315326"/>
            <a:ext cx="914400" cy="914400"/>
          </a:xfrm>
          <a:prstGeom prst="rect">
            <a:avLst/>
          </a:prstGeom>
        </p:spPr>
      </p:pic>
      <p:pic>
        <p:nvPicPr>
          <p:cNvPr id="5" name="Grafik 4" descr="Zahnräder mit einfarbiger Füllung">
            <a:extLst>
              <a:ext uri="{FF2B5EF4-FFF2-40B4-BE49-F238E27FC236}">
                <a16:creationId xmlns:a16="http://schemas.microsoft.com/office/drawing/2014/main" id="{B7CDBE1B-8481-CBA2-A38E-44BF450A5D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46458" y="4054642"/>
            <a:ext cx="914400" cy="914400"/>
          </a:xfrm>
          <a:prstGeom prst="rect">
            <a:avLst/>
          </a:prstGeom>
        </p:spPr>
      </p:pic>
      <p:pic>
        <p:nvPicPr>
          <p:cNvPr id="6" name="Grafik 5" descr="Pfeil nach rechts mit einfarbiger Füllung">
            <a:extLst>
              <a:ext uri="{FF2B5EF4-FFF2-40B4-BE49-F238E27FC236}">
                <a16:creationId xmlns:a16="http://schemas.microsoft.com/office/drawing/2014/main" id="{7899455B-943A-EFE7-99DB-0C99AC91A4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35754" y="4327859"/>
            <a:ext cx="914400" cy="914400"/>
          </a:xfrm>
          <a:prstGeom prst="rect">
            <a:avLst/>
          </a:prstGeom>
        </p:spPr>
      </p:pic>
      <p:pic>
        <p:nvPicPr>
          <p:cNvPr id="7" name="Grafik 6" descr="Cmd (Terminal) mit einfarbiger Füllung">
            <a:extLst>
              <a:ext uri="{FF2B5EF4-FFF2-40B4-BE49-F238E27FC236}">
                <a16:creationId xmlns:a16="http://schemas.microsoft.com/office/drawing/2014/main" id="{5352E88A-3A89-6913-FB67-696883096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83129" y="4440655"/>
            <a:ext cx="914400" cy="914400"/>
          </a:xfrm>
          <a:prstGeom prst="rect">
            <a:avLst/>
          </a:prstGeom>
        </p:spPr>
      </p:pic>
      <p:pic>
        <p:nvPicPr>
          <p:cNvPr id="8" name="Grafik 7" descr="Pfeil nach rechts mit einfarbiger Füllung">
            <a:extLst>
              <a:ext uri="{FF2B5EF4-FFF2-40B4-BE49-F238E27FC236}">
                <a16:creationId xmlns:a16="http://schemas.microsoft.com/office/drawing/2014/main" id="{7A4961C0-41B7-CF7C-39C8-AFDE61229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64806" y="4317832"/>
            <a:ext cx="914400" cy="91440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A42EE44-3364-E5D5-E245-64747A25BB7B}"/>
              </a:ext>
            </a:extLst>
          </p:cNvPr>
          <p:cNvSpPr txBox="1"/>
          <p:nvPr/>
        </p:nvSpPr>
        <p:spPr>
          <a:xfrm>
            <a:off x="731920" y="5283868"/>
            <a:ext cx="18749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latin typeface="Rockwell"/>
              </a:rPr>
              <a:t>Source Code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32202A1-F846-20C9-EFEF-BC962E4890D5}"/>
              </a:ext>
            </a:extLst>
          </p:cNvPr>
          <p:cNvSpPr txBox="1"/>
          <p:nvPr/>
        </p:nvSpPr>
        <p:spPr>
          <a:xfrm>
            <a:off x="4451683" y="5283868"/>
            <a:ext cx="28875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Build</a:t>
            </a:r>
            <a:r>
              <a:rPr lang="de-DE" sz="1600" dirty="0">
                <a:latin typeface="Rockwell"/>
              </a:rPr>
              <a:t> Tools / </a:t>
            </a:r>
            <a:r>
              <a:rPr lang="de-DE" sz="1600" dirty="0" err="1">
                <a:latin typeface="Rockwell"/>
              </a:rPr>
              <a:t>Compilation</a:t>
            </a:r>
            <a:endParaRPr lang="de-DE" dirty="0" err="1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53D703-E958-CD4B-685C-291521619B97}"/>
              </a:ext>
            </a:extLst>
          </p:cNvPr>
          <p:cNvSpPr txBox="1"/>
          <p:nvPr/>
        </p:nvSpPr>
        <p:spPr>
          <a:xfrm>
            <a:off x="9093867" y="5283867"/>
            <a:ext cx="28875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>
                <a:latin typeface="Rockwell"/>
              </a:rPr>
              <a:t>Binary Code </a:t>
            </a:r>
            <a:endParaRPr lang="de-DE" dirty="0" err="1"/>
          </a:p>
        </p:txBody>
      </p:sp>
      <p:pic>
        <p:nvPicPr>
          <p:cNvPr id="13" name="Grafik 12" descr="Datenbank mit einfarbiger Füllung">
            <a:extLst>
              <a:ext uri="{FF2B5EF4-FFF2-40B4-BE49-F238E27FC236}">
                <a16:creationId xmlns:a16="http://schemas.microsoft.com/office/drawing/2014/main" id="{6A0492AC-1913-12F0-0478-4722F64666B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88379" y="1868905"/>
            <a:ext cx="914400" cy="9144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D214EF9-3A19-3EA5-7A32-1BAC72F9E167}"/>
              </a:ext>
            </a:extLst>
          </p:cNvPr>
          <p:cNvSpPr txBox="1"/>
          <p:nvPr/>
        </p:nvSpPr>
        <p:spPr>
          <a:xfrm>
            <a:off x="9093867" y="2787314"/>
            <a:ext cx="28875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Dependencies</a:t>
            </a:r>
            <a:endParaRPr lang="de-DE" dirty="0" err="1"/>
          </a:p>
        </p:txBody>
      </p:sp>
      <p:pic>
        <p:nvPicPr>
          <p:cNvPr id="15" name="Grafik 14" descr="Pfeil nach unten mit einfarbiger Füllung">
            <a:extLst>
              <a:ext uri="{FF2B5EF4-FFF2-40B4-BE49-F238E27FC236}">
                <a16:creationId xmlns:a16="http://schemas.microsoft.com/office/drawing/2014/main" id="{1C31D5F0-404B-6ED4-CC75-D773629888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88379" y="3312695"/>
            <a:ext cx="914400" cy="914400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14C1EE65-B4EF-4C25-A72A-AA64C1537615}"/>
              </a:ext>
            </a:extLst>
          </p:cNvPr>
          <p:cNvSpPr/>
          <p:nvPr/>
        </p:nvSpPr>
        <p:spPr>
          <a:xfrm>
            <a:off x="8632657" y="1523999"/>
            <a:ext cx="2456447" cy="44216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72E3032-528C-7FEF-2088-6BB0A329C067}"/>
              </a:ext>
            </a:extLst>
          </p:cNvPr>
          <p:cNvSpPr txBox="1"/>
          <p:nvPr/>
        </p:nvSpPr>
        <p:spPr>
          <a:xfrm rot="16200000">
            <a:off x="9936077" y="2827419"/>
            <a:ext cx="28875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Artifact</a:t>
            </a:r>
            <a:endParaRPr lang="de-DE"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1560" y="232200"/>
            <a:ext cx="114829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Source Code </a:t>
            </a:r>
            <a:r>
              <a:rPr lang="de-DE" sz="3600" spc="-1" dirty="0" err="1">
                <a:solidFill>
                  <a:srgbClr val="000000"/>
                </a:solidFill>
                <a:latin typeface="Rockwell Nova"/>
              </a:rPr>
              <a:t>vs</a:t>
            </a:r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 Binary</a:t>
            </a:r>
            <a:endParaRPr lang="de-DE" sz="3600" b="0" strike="noStrike" spc="-1" dirty="0">
              <a:solidFill>
                <a:srgbClr val="000000"/>
              </a:solidFill>
              <a:latin typeface="Rockwell Nova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60000" y="1260000"/>
            <a:ext cx="11698920" cy="436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1D8CD1B-82C3-C4ED-ED42-B266AC14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58165"/>
              </p:ext>
            </p:extLst>
          </p:nvPr>
        </p:nvGraphicFramePr>
        <p:xfrm>
          <a:off x="1339916" y="2316560"/>
          <a:ext cx="9913220" cy="3329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6610">
                  <a:extLst>
                    <a:ext uri="{9D8B030D-6E8A-4147-A177-3AD203B41FA5}">
                      <a16:colId xmlns:a16="http://schemas.microsoft.com/office/drawing/2014/main" val="1476415292"/>
                    </a:ext>
                  </a:extLst>
                </a:gridCol>
                <a:gridCol w="4956610">
                  <a:extLst>
                    <a:ext uri="{9D8B030D-6E8A-4147-A177-3AD203B41FA5}">
                      <a16:colId xmlns:a16="http://schemas.microsoft.com/office/drawing/2014/main" val="3009451252"/>
                    </a:ext>
                  </a:extLst>
                </a:gridCol>
              </a:tblGrid>
              <a:tr h="66587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latin typeface="Rockwell"/>
                        </a:rPr>
                        <a:t>Source / Text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latin typeface="Rockwell"/>
                        </a:rPr>
                        <a:t>Binaries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15730"/>
                  </a:ext>
                </a:extLst>
              </a:tr>
              <a:tr h="665871"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Rockwell"/>
                        </a:rPr>
                        <a:t>Text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Rockwell"/>
                        </a:rPr>
                        <a:t>Blob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93278"/>
                  </a:ext>
                </a:extLst>
              </a:tr>
              <a:tr h="665871"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Rockwell"/>
                        </a:rPr>
                        <a:t>Differentiable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Rockwell"/>
                        </a:rPr>
                        <a:t>Not </a:t>
                      </a:r>
                      <a:r>
                        <a:rPr lang="de-DE" sz="1600" dirty="0" err="1">
                          <a:latin typeface="Rockwell"/>
                        </a:rPr>
                        <a:t>Differentiable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741871"/>
                  </a:ext>
                </a:extLst>
              </a:tr>
              <a:tr h="665871"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Rockwell"/>
                        </a:rPr>
                        <a:t>Versioned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by</a:t>
                      </a:r>
                      <a:r>
                        <a:rPr lang="de-DE" sz="1600" dirty="0">
                          <a:latin typeface="Rockwell"/>
                        </a:rPr>
                        <a:t> Content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Rockwell"/>
                        </a:rPr>
                        <a:t>Versioned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by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name</a:t>
                      </a:r>
                      <a:r>
                        <a:rPr lang="de-DE" sz="1600" dirty="0">
                          <a:latin typeface="Rockwell"/>
                        </a:rPr>
                        <a:t> (not </a:t>
                      </a:r>
                      <a:r>
                        <a:rPr lang="de-DE" sz="1600" dirty="0" err="1">
                          <a:latin typeface="Rockwell"/>
                        </a:rPr>
                        <a:t>content</a:t>
                      </a:r>
                      <a:r>
                        <a:rPr lang="de-DE" sz="1600" dirty="0">
                          <a:latin typeface="Rockwell"/>
                        </a:rPr>
                        <a:t>!)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14828"/>
                  </a:ext>
                </a:extLst>
              </a:tr>
              <a:tr h="665871">
                <a:tc>
                  <a:txBody>
                    <a:bodyPr/>
                    <a:lstStyle/>
                    <a:p>
                      <a:r>
                        <a:rPr lang="de-DE" sz="1600" dirty="0" err="1">
                          <a:latin typeface="Rockwell"/>
                        </a:rPr>
                        <a:t>Stored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by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Override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latin typeface="Rockwell"/>
                        </a:rPr>
                        <a:t>Not </a:t>
                      </a:r>
                      <a:r>
                        <a:rPr lang="de-DE" sz="1600" dirty="0" err="1">
                          <a:latin typeface="Rockwell"/>
                        </a:rPr>
                        <a:t>stored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by</a:t>
                      </a:r>
                      <a:r>
                        <a:rPr lang="de-DE" sz="1600" dirty="0">
                          <a:latin typeface="Rockwell"/>
                        </a:rPr>
                        <a:t> </a:t>
                      </a:r>
                      <a:r>
                        <a:rPr lang="de-DE" sz="1600" dirty="0" err="1">
                          <a:latin typeface="Rockwell"/>
                        </a:rPr>
                        <a:t>Override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04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7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1560" y="232200"/>
            <a:ext cx="114829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de-DE" sz="3600" spc="-1" dirty="0" err="1">
                <a:solidFill>
                  <a:srgbClr val="000000"/>
                </a:solidFill>
                <a:latin typeface="Rockwell Nova"/>
              </a:rPr>
              <a:t>Artifact</a:t>
            </a:r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 Repository</a:t>
            </a:r>
            <a:endParaRPr lang="de-DE" dirty="0"/>
          </a:p>
        </p:txBody>
      </p:sp>
      <p:sp>
        <p:nvSpPr>
          <p:cNvPr id="5" name="Flussdiagramm: Magnetplattenspeicher 4">
            <a:extLst>
              <a:ext uri="{FF2B5EF4-FFF2-40B4-BE49-F238E27FC236}">
                <a16:creationId xmlns:a16="http://schemas.microsoft.com/office/drawing/2014/main" id="{22B00AEB-5FC9-0009-E257-6F07750B582B}"/>
              </a:ext>
            </a:extLst>
          </p:cNvPr>
          <p:cNvSpPr/>
          <p:nvPr/>
        </p:nvSpPr>
        <p:spPr>
          <a:xfrm>
            <a:off x="511341" y="1534026"/>
            <a:ext cx="2937710" cy="3699709"/>
          </a:xfrm>
          <a:prstGeom prst="flowChartMagneticDisk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FDAB6C4-5B38-243D-DE2B-2413AD9DFC5C}"/>
              </a:ext>
            </a:extLst>
          </p:cNvPr>
          <p:cNvSpPr/>
          <p:nvPr/>
        </p:nvSpPr>
        <p:spPr>
          <a:xfrm>
            <a:off x="713873" y="2829424"/>
            <a:ext cx="1604211" cy="12131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 descr="Binär mit einfarbiger Füllung">
            <a:extLst>
              <a:ext uri="{FF2B5EF4-FFF2-40B4-BE49-F238E27FC236}">
                <a16:creationId xmlns:a16="http://schemas.microsoft.com/office/drawing/2014/main" id="{539D5DDD-27B8-8AD0-5132-E289CB748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325" y="2831431"/>
            <a:ext cx="352927" cy="332874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FC5D173B-F0B1-3A5C-51CB-7E56BAA57CD0}"/>
              </a:ext>
            </a:extLst>
          </p:cNvPr>
          <p:cNvSpPr txBox="1"/>
          <p:nvPr/>
        </p:nvSpPr>
        <p:spPr>
          <a:xfrm>
            <a:off x="1243261" y="2827418"/>
            <a:ext cx="1614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version</a:t>
            </a:r>
            <a:r>
              <a:rPr lang="de-DE" sz="1600" dirty="0">
                <a:latin typeface="Rockwell"/>
              </a:rPr>
              <a:t> 1</a:t>
            </a:r>
            <a:endParaRPr lang="de-DE" dirty="0"/>
          </a:p>
        </p:txBody>
      </p:sp>
      <p:pic>
        <p:nvPicPr>
          <p:cNvPr id="26" name="Grafik 25" descr="Binär mit einfarbiger Füllung">
            <a:extLst>
              <a:ext uri="{FF2B5EF4-FFF2-40B4-BE49-F238E27FC236}">
                <a16:creationId xmlns:a16="http://schemas.microsoft.com/office/drawing/2014/main" id="{2F83FBAD-B1E0-62ED-EB6D-783275B2B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325" y="3252536"/>
            <a:ext cx="352927" cy="332874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28778D8-D7B3-78DB-5B75-26FBBE9FE6A9}"/>
              </a:ext>
            </a:extLst>
          </p:cNvPr>
          <p:cNvSpPr txBox="1"/>
          <p:nvPr/>
        </p:nvSpPr>
        <p:spPr>
          <a:xfrm>
            <a:off x="1243260" y="3248523"/>
            <a:ext cx="1614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version</a:t>
            </a:r>
            <a:r>
              <a:rPr lang="de-DE" sz="1600" dirty="0">
                <a:latin typeface="Rockwell"/>
              </a:rPr>
              <a:t> 2</a:t>
            </a:r>
            <a:endParaRPr lang="de-DE" dirty="0"/>
          </a:p>
        </p:txBody>
      </p:sp>
      <p:pic>
        <p:nvPicPr>
          <p:cNvPr id="28" name="Grafik 27" descr="Binär mit einfarbiger Füllung">
            <a:extLst>
              <a:ext uri="{FF2B5EF4-FFF2-40B4-BE49-F238E27FC236}">
                <a16:creationId xmlns:a16="http://schemas.microsoft.com/office/drawing/2014/main" id="{15659724-8F57-0F5B-FA41-27897BF54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298" y="3703720"/>
            <a:ext cx="352927" cy="332874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826CFC96-6A03-EEFD-A809-6DA80B2DB4A9}"/>
              </a:ext>
            </a:extLst>
          </p:cNvPr>
          <p:cNvSpPr txBox="1"/>
          <p:nvPr/>
        </p:nvSpPr>
        <p:spPr>
          <a:xfrm>
            <a:off x="1233234" y="3699707"/>
            <a:ext cx="1614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version</a:t>
            </a:r>
            <a:r>
              <a:rPr lang="de-DE" sz="1600" dirty="0">
                <a:latin typeface="Rockwell"/>
              </a:rPr>
              <a:t> 3</a:t>
            </a:r>
            <a:endParaRPr lang="de-DE" dirty="0"/>
          </a:p>
        </p:txBody>
      </p:sp>
      <p:pic>
        <p:nvPicPr>
          <p:cNvPr id="30" name="Grafik 29" descr="Binär mit einfarbiger Füllung">
            <a:extLst>
              <a:ext uri="{FF2B5EF4-FFF2-40B4-BE49-F238E27FC236}">
                <a16:creationId xmlns:a16="http://schemas.microsoft.com/office/drawing/2014/main" id="{1E3B5E3C-7EFB-E10B-E082-D8069A1DE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8167" y="4134851"/>
            <a:ext cx="352927" cy="332874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80BCC031-3868-AAC4-9038-561666A21419}"/>
              </a:ext>
            </a:extLst>
          </p:cNvPr>
          <p:cNvSpPr txBox="1"/>
          <p:nvPr/>
        </p:nvSpPr>
        <p:spPr>
          <a:xfrm>
            <a:off x="1945103" y="4130838"/>
            <a:ext cx="1614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version</a:t>
            </a:r>
            <a:r>
              <a:rPr lang="de-DE" sz="1600" dirty="0">
                <a:latin typeface="Rockwell"/>
              </a:rPr>
              <a:t> 1</a:t>
            </a:r>
            <a:endParaRPr lang="de-DE" dirty="0"/>
          </a:p>
        </p:txBody>
      </p:sp>
      <p:pic>
        <p:nvPicPr>
          <p:cNvPr id="32" name="Grafik 31" descr="Binär mit einfarbiger Füllung">
            <a:extLst>
              <a:ext uri="{FF2B5EF4-FFF2-40B4-BE49-F238E27FC236}">
                <a16:creationId xmlns:a16="http://schemas.microsoft.com/office/drawing/2014/main" id="{BF128730-50AF-27B7-6B95-53075409B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8167" y="4555956"/>
            <a:ext cx="352927" cy="332874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ED1AD397-E655-60CB-30D9-828A98FC85F8}"/>
              </a:ext>
            </a:extLst>
          </p:cNvPr>
          <p:cNvSpPr txBox="1"/>
          <p:nvPr/>
        </p:nvSpPr>
        <p:spPr>
          <a:xfrm>
            <a:off x="1945102" y="4551943"/>
            <a:ext cx="161423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dirty="0" err="1">
                <a:latin typeface="Rockwell"/>
              </a:rPr>
              <a:t>version</a:t>
            </a:r>
            <a:r>
              <a:rPr lang="de-DE" sz="1600" dirty="0">
                <a:latin typeface="Rockwell"/>
              </a:rPr>
              <a:t> 2</a:t>
            </a:r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DE53374-519C-2AE7-9BFB-76962EB31224}"/>
              </a:ext>
            </a:extLst>
          </p:cNvPr>
          <p:cNvSpPr/>
          <p:nvPr/>
        </p:nvSpPr>
        <p:spPr>
          <a:xfrm>
            <a:off x="1515978" y="4132844"/>
            <a:ext cx="1534028" cy="8321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C35BC80-D11C-9425-A26F-88724D784BD6}"/>
              </a:ext>
            </a:extLst>
          </p:cNvPr>
          <p:cNvSpPr/>
          <p:nvPr/>
        </p:nvSpPr>
        <p:spPr>
          <a:xfrm>
            <a:off x="3979499" y="1530710"/>
            <a:ext cx="7167026" cy="3704344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Centralized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Storage,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versionizing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 and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managing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multiple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artifacts</a:t>
            </a:r>
            <a:endParaRPr lang="de-DE" sz="1600" spc="-1" dirty="0" err="1">
              <a:latin typeface="Rockwell"/>
              <a:ea typeface="Microsoft YaHei"/>
            </a:endParaRPr>
          </a:p>
          <a:p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Helps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downloading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and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managing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dependencies</a:t>
            </a: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Stores code,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which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is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ready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to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deploy</a:t>
            </a: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lnSpc>
                <a:spcPct val="100000"/>
              </a:lnSpc>
              <a:buFont typeface="Calibri"/>
              <a:buChar char="-"/>
            </a:pP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Should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provide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Stability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and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reliability</a:t>
            </a:r>
            <a:endParaRPr lang="de-DE" sz="1600" b="0" strike="noStrike" spc="-1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lnSpc>
                <a:spcPct val="100000"/>
              </a:lnSpc>
              <a:buFont typeface="Calibri"/>
              <a:buChar char="-"/>
            </a:pPr>
            <a:endParaRPr lang="de-DE" sz="1600" b="0" strike="noStrike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Should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provide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security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,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access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control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and </a:t>
            </a:r>
            <a:r>
              <a:rPr lang="de-DE" sz="1600" spc="-1" err="1">
                <a:solidFill>
                  <a:srgbClr val="000000"/>
                </a:solidFill>
                <a:latin typeface="Rockwell"/>
                <a:ea typeface="Microsoft YaHei"/>
              </a:rPr>
              <a:t>traceability</a:t>
            </a:r>
            <a:endParaRPr lang="de-DE" sz="1600" spc="-1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Manage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binaries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across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different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environments</a:t>
            </a: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Proxy 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for</a:t>
            </a:r>
            <a:r>
              <a:rPr lang="de-DE" sz="1600" spc="-1" dirty="0">
                <a:solidFill>
                  <a:srgbClr val="000000"/>
                </a:solidFill>
                <a:latin typeface="Rockwell"/>
                <a:ea typeface="Microsoft YaHei"/>
              </a:rPr>
              <a:t> remote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  <a:ea typeface="Microsoft YaHei"/>
              </a:rPr>
              <a:t>repositories</a:t>
            </a: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pPr marL="285750" indent="-285750">
              <a:buFont typeface="Calibri"/>
              <a:buChar char="-"/>
            </a:pPr>
            <a:endParaRPr lang="de-DE" sz="1600" spc="-1" dirty="0">
              <a:solidFill>
                <a:srgbClr val="000000"/>
              </a:solidFill>
              <a:latin typeface="Rockwell"/>
              <a:ea typeface="Microsoft YaHei"/>
            </a:endParaRPr>
          </a:p>
          <a:p>
            <a:endParaRPr lang="de-DE" sz="1600" spc="-1" dirty="0">
              <a:solidFill>
                <a:srgbClr val="FF0000"/>
              </a:solidFill>
              <a:latin typeface="Rockwell"/>
            </a:endParaRPr>
          </a:p>
          <a:p>
            <a:endParaRPr lang="de-DE" sz="1600" spc="-1" dirty="0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25078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1560" y="232200"/>
            <a:ext cx="114829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Repository </a:t>
            </a:r>
            <a:r>
              <a:rPr lang="de-DE" sz="3600" spc="-1" dirty="0" err="1">
                <a:solidFill>
                  <a:srgbClr val="000000"/>
                </a:solidFill>
                <a:latin typeface="Rockwell Nova"/>
              </a:rPr>
              <a:t>Types</a:t>
            </a:r>
            <a:endParaRPr lang="de-DE" dirty="0" err="1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C35BC80-D11C-9425-A26F-88724D784BD6}"/>
              </a:ext>
            </a:extLst>
          </p:cNvPr>
          <p:cNvSpPr/>
          <p:nvPr/>
        </p:nvSpPr>
        <p:spPr>
          <a:xfrm>
            <a:off x="239683" y="1099578"/>
            <a:ext cx="11307894" cy="5468975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 marL="285750" indent="-285750">
              <a:buFont typeface="Arial"/>
              <a:buChar char="•"/>
            </a:pPr>
            <a:r>
              <a:rPr lang="de-DE" sz="1600" spc="-1" dirty="0" err="1">
                <a:latin typeface="Rockwell"/>
              </a:rPr>
              <a:t>Local</a:t>
            </a:r>
            <a:r>
              <a:rPr lang="de-DE" sz="1600" spc="-1" dirty="0">
                <a:latin typeface="Rockwell"/>
              </a:rPr>
              <a:t> 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 err="1">
                <a:latin typeface="Rockwell"/>
              </a:rPr>
              <a:t>Physical</a:t>
            </a:r>
            <a:r>
              <a:rPr lang="de-DE" sz="1600" spc="-1" dirty="0">
                <a:latin typeface="Rockwell"/>
              </a:rPr>
              <a:t>, </a:t>
            </a:r>
            <a:r>
              <a:rPr lang="de-DE" sz="1600" spc="-1" dirty="0" err="1">
                <a:latin typeface="Rockwell"/>
              </a:rPr>
              <a:t>locally-managed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deploy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artifacts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on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this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local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repository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You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consume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artifacts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produced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by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other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teams</a:t>
            </a:r>
            <a:br>
              <a:rPr lang="en-US" dirty="0"/>
            </a:br>
            <a:endParaRPr lang="de-DE" sz="1600" spc="-1" dirty="0">
              <a:solidFill>
                <a:srgbClr val="000000"/>
              </a:solidFill>
              <a:latin typeface="Rockwell"/>
            </a:endParaRPr>
          </a:p>
          <a:p>
            <a:pPr marL="285750" indent="-285750"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Remote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Proxy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another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network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repository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Caches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foreign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repository</a:t>
            </a:r>
            <a:br>
              <a:rPr lang="de-DE" sz="1600" spc="-1" dirty="0">
                <a:solidFill>
                  <a:srgbClr val="000000"/>
                </a:solidFill>
                <a:latin typeface="Rockwell"/>
              </a:rPr>
            </a:br>
            <a:endParaRPr lang="de-DE" sz="1600" spc="-1" dirty="0">
              <a:solidFill>
                <a:srgbClr val="000000"/>
              </a:solidFill>
              <a:latin typeface="Rockwell"/>
            </a:endParaRPr>
          </a:p>
          <a:p>
            <a:pPr marL="285750" indent="-285750">
              <a:buFont typeface="Arial"/>
              <a:buChar char="•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Virtual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Collection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repositories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under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a URL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Simplification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of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client</a:t>
            </a:r>
            <a:r>
              <a:rPr lang="de-DE" sz="1600" spc="-1" dirty="0">
                <a:solidFill>
                  <a:srgbClr val="000000"/>
                </a:solidFill>
                <a:latin typeface="Rockwell"/>
              </a:rPr>
              <a:t> </a:t>
            </a:r>
            <a:r>
              <a:rPr lang="de-DE" sz="1600" spc="-1" dirty="0" err="1">
                <a:solidFill>
                  <a:srgbClr val="000000"/>
                </a:solidFill>
                <a:latin typeface="Rockwell"/>
              </a:rPr>
              <a:t>configuration</a:t>
            </a:r>
          </a:p>
          <a:p>
            <a:pPr marL="742950" lvl="1" indent="-285750">
              <a:buFont typeface="Courier New"/>
              <a:buChar char="o"/>
            </a:pPr>
            <a:r>
              <a:rPr lang="de-DE" sz="1600" spc="-1" dirty="0">
                <a:solidFill>
                  <a:srgbClr val="000000"/>
                </a:solidFill>
                <a:latin typeface="Rockwell"/>
              </a:rPr>
              <a:t>"Best Practice"</a:t>
            </a:r>
          </a:p>
          <a:p>
            <a:endParaRPr lang="de-DE" sz="1600" spc="-1" dirty="0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  <a:p>
            <a:endParaRPr lang="de-DE" sz="1600" spc="-1">
              <a:solidFill>
                <a:srgbClr val="FF0000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902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241560" y="232200"/>
            <a:ext cx="1148292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The "</a:t>
            </a:r>
            <a:r>
              <a:rPr lang="de-DE" sz="3600" spc="-1" dirty="0" err="1">
                <a:solidFill>
                  <a:srgbClr val="000000"/>
                </a:solidFill>
                <a:latin typeface="Rockwell Nova"/>
              </a:rPr>
              <a:t>Dev</a:t>
            </a:r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-</a:t>
            </a:r>
            <a:r>
              <a:rPr lang="de-DE" sz="3600" spc="-1" dirty="0" err="1">
                <a:solidFill>
                  <a:srgbClr val="000000"/>
                </a:solidFill>
                <a:latin typeface="Rockwell Nova"/>
              </a:rPr>
              <a:t>Ops</a:t>
            </a:r>
            <a:r>
              <a:rPr lang="de-DE" sz="3600" spc="-1" dirty="0">
                <a:solidFill>
                  <a:srgbClr val="000000"/>
                </a:solidFill>
                <a:latin typeface="Rockwell Nova"/>
              </a:rPr>
              <a:t>-Vision"</a:t>
            </a:r>
            <a:endParaRPr lang="de-DE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EC35BC80-D11C-9425-A26F-88724D784BD6}"/>
              </a:ext>
            </a:extLst>
          </p:cNvPr>
          <p:cNvSpPr/>
          <p:nvPr/>
        </p:nvSpPr>
        <p:spPr>
          <a:xfrm>
            <a:off x="239684" y="1019368"/>
            <a:ext cx="11558552" cy="5479001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endParaRPr lang="de-DE" sz="1600" spc="-1" dirty="0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 dirty="0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1600" b="0" strike="noStrike" spc="-1">
              <a:solidFill>
                <a:srgbClr val="FF0000"/>
              </a:solidFill>
              <a:latin typeface="Rockwell"/>
            </a:endParaRPr>
          </a:p>
        </p:txBody>
      </p:sp>
      <p:pic>
        <p:nvPicPr>
          <p:cNvPr id="3" name="Grafik 2" descr="Ein Bild, das Text, Kreis, Schrift, Grafiken enthält.&#10;&#10;Beschreibung automatisch generiert.">
            <a:extLst>
              <a:ext uri="{FF2B5EF4-FFF2-40B4-BE49-F238E27FC236}">
                <a16:creationId xmlns:a16="http://schemas.microsoft.com/office/drawing/2014/main" id="{18BDDA5F-F1A5-43AC-9D8A-1C4FE17B2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648" y="1894973"/>
            <a:ext cx="5753072" cy="424113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B6DD11F-9EC1-E97A-7B36-C1E4551B75F5}"/>
              </a:ext>
            </a:extLst>
          </p:cNvPr>
          <p:cNvSpPr txBox="1"/>
          <p:nvPr/>
        </p:nvSpPr>
        <p:spPr>
          <a:xfrm>
            <a:off x="4180973" y="3759868"/>
            <a:ext cx="1132972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600" err="1"/>
              <a:t>Dev</a:t>
            </a:r>
            <a:endParaRPr lang="de-DE" sz="36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67A7207-9101-D4D2-B932-385C2D20E7AE}"/>
              </a:ext>
            </a:extLst>
          </p:cNvPr>
          <p:cNvSpPr txBox="1"/>
          <p:nvPr/>
        </p:nvSpPr>
        <p:spPr>
          <a:xfrm>
            <a:off x="7238998" y="3759868"/>
            <a:ext cx="1132972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3600" dirty="0" err="1"/>
              <a:t>Ops</a:t>
            </a:r>
            <a:endParaRPr lang="de-DE" dirty="0" err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D774994-03C3-25C1-9537-776DE4C9FA31}"/>
              </a:ext>
            </a:extLst>
          </p:cNvPr>
          <p:cNvSpPr txBox="1"/>
          <p:nvPr/>
        </p:nvSpPr>
        <p:spPr>
          <a:xfrm rot="16200000">
            <a:off x="6988340" y="3749841"/>
            <a:ext cx="4752472" cy="67640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de-DE" sz="3600"/>
          </a:p>
        </p:txBody>
      </p:sp>
    </p:spTree>
    <p:extLst>
      <p:ext uri="{BB962C8B-B14F-4D97-AF65-F5344CB8AC3E}">
        <p14:creationId xmlns:p14="http://schemas.microsoft.com/office/powerpoint/2010/main" val="256774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ACB54E-409E-4230-9418-CE55B2BD715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B1110CF-8DF4-4488-B094-4F7A9BAA78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09601E-A07B-4C7C-B3B1-7EE468C3F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Application>Microsoft Office PowerPoint</Application>
  <PresentationFormat>Breitbild</PresentationFormat>
  <Slides>6</Slides>
  <Notes>6</Notes>
  <HiddenSlides>0</HiddenSlides>
  <ScaleCrop>false</ScaleCrop>
  <HeadingPairs>
    <vt:vector size="4" baseType="variant">
      <vt:variant>
        <vt:lpstr>Design</vt:lpstr>
      </vt:variant>
      <vt:variant>
        <vt:i4>12</vt:i4>
      </vt:variant>
      <vt:variant>
        <vt:lpstr>Folientitel</vt:lpstr>
      </vt:variant>
      <vt:variant>
        <vt:i4>6</vt:i4>
      </vt:variant>
    </vt:vector>
  </HeadingPairs>
  <TitlesOfParts>
    <vt:vector size="1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253</cp:revision>
  <dcterms:created xsi:type="dcterms:W3CDTF">2024-04-05T18:06:26Z</dcterms:created>
  <dcterms:modified xsi:type="dcterms:W3CDTF">2024-05-26T20:26:14Z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ediaServiceImageTags">
    <vt:lpwstr/>
  </property>
  <property fmtid="{D5CDD505-2E9C-101B-9397-08002B2CF9AE}" pid="7" name="Notes">
    <vt:i4>23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