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7"/>
  </p:notesMasterIdLst>
  <p:sldIdLst>
    <p:sldId id="256" r:id="rId5"/>
    <p:sldId id="285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F56BDD2-21F1-CB47-AA20-4DC237BF1ADF}">
          <p14:sldIdLst>
            <p14:sldId id="256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  <a:srgbClr val="424242"/>
    <a:srgbClr val="FFD579"/>
    <a:srgbClr val="941651"/>
    <a:srgbClr val="D6D6D6"/>
    <a:srgbClr val="BBBBBB"/>
    <a:srgbClr val="941100"/>
    <a:srgbClr val="C1C1C1"/>
    <a:srgbClr val="DDDDDD"/>
    <a:srgbClr val="AAA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65"/>
    <p:restoredTop sz="79760"/>
  </p:normalViewPr>
  <p:slideViewPr>
    <p:cSldViewPr snapToGrid="0">
      <p:cViewPr varScale="1">
        <p:scale>
          <a:sx n="103" d="100"/>
          <a:sy n="103" d="100"/>
        </p:scale>
        <p:origin x="16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6C0E5-C27D-944A-9973-2EEE02EF1230}" type="datetimeFigureOut">
              <a:rPr lang="de-DE" smtClean="0"/>
              <a:t>27.05.24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ABC5CA-350C-7F4C-AF6D-B278AD7D83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9459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ABC5CA-350C-7F4C-AF6D-B278AD7D8311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065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27.05.24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27.05.24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27.05.24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27.05.24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27.05.24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27.05.24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27.05.24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27.05.24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27.05.24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27.05.24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27.05.24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27.05.24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07699E0F-A1DA-79A5-90D2-DAAAC5FD296C}"/>
              </a:ext>
            </a:extLst>
          </p:cNvPr>
          <p:cNvSpPr txBox="1"/>
          <p:nvPr/>
        </p:nvSpPr>
        <p:spPr>
          <a:xfrm>
            <a:off x="1" y="1"/>
            <a:ext cx="12191998" cy="53245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3600" dirty="0">
                <a:latin typeface="Rockwell Nova"/>
              </a:rPr>
              <a:t>      </a:t>
            </a:r>
            <a:r>
              <a:rPr lang="de-DE" sz="4400" dirty="0" err="1">
                <a:latin typeface="Rockwell Nova"/>
              </a:rPr>
              <a:t>PlatinPie</a:t>
            </a:r>
            <a:endParaRPr lang="de-DE" sz="4400" dirty="0">
              <a:latin typeface="Rockwell Nova"/>
            </a:endParaRPr>
          </a:p>
          <a:p>
            <a:endParaRPr lang="de-DE" sz="3600" dirty="0">
              <a:latin typeface="Rockwell Nova"/>
            </a:endParaRPr>
          </a:p>
          <a:p>
            <a:endParaRPr lang="de-DE" sz="3600" dirty="0">
              <a:latin typeface="Rockwell Nova"/>
            </a:endParaRPr>
          </a:p>
          <a:p>
            <a:endParaRPr lang="de-DE" sz="3600" dirty="0">
              <a:latin typeface="Rockwell Nova"/>
            </a:endParaRPr>
          </a:p>
          <a:p>
            <a:endParaRPr lang="de-DE" sz="3600" dirty="0">
              <a:latin typeface="Rockwell Nova"/>
            </a:endParaRPr>
          </a:p>
          <a:p>
            <a:endParaRPr lang="de-DE" sz="3600" dirty="0">
              <a:latin typeface="Rockwell Nova"/>
            </a:endParaRPr>
          </a:p>
          <a:p>
            <a:r>
              <a:rPr lang="de-DE" sz="3600" dirty="0" err="1">
                <a:latin typeface="Rockwell Nova"/>
              </a:rPr>
              <a:t>Git</a:t>
            </a:r>
            <a:r>
              <a:rPr lang="de-DE" sz="3600" dirty="0">
                <a:latin typeface="Rockwell Nova"/>
              </a:rPr>
              <a:t> Training</a:t>
            </a:r>
          </a:p>
          <a:p>
            <a:endParaRPr lang="de-DE" sz="3600" dirty="0">
              <a:latin typeface="Rockwell Nova"/>
            </a:endParaRPr>
          </a:p>
          <a:p>
            <a:pPr algn="ctr"/>
            <a:r>
              <a:rPr lang="de-DE" sz="4400" dirty="0" err="1">
                <a:solidFill>
                  <a:srgbClr val="FF7E79"/>
                </a:solidFill>
                <a:latin typeface="Rockwell Nova"/>
              </a:rPr>
              <a:t>Sourcetree</a:t>
            </a:r>
            <a:endParaRPr lang="de-DE" sz="4400" dirty="0">
              <a:solidFill>
                <a:srgbClr val="FF7E79"/>
              </a:solidFill>
              <a:latin typeface="Rockwell Nova"/>
            </a:endParaRPr>
          </a:p>
        </p:txBody>
      </p:sp>
      <p:pic>
        <p:nvPicPr>
          <p:cNvPr id="4" name="Grafik 3" descr="Ein Bild, das Grafiken, Kreis, Design enthält.&#10;&#10;Beschreibung automatisch generiert.">
            <a:extLst>
              <a:ext uri="{FF2B5EF4-FFF2-40B4-BE49-F238E27FC236}">
                <a16:creationId xmlns:a16="http://schemas.microsoft.com/office/drawing/2014/main" id="{B70F51A0-3A18-2FB6-AFD4-1273ACE7F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44" y="-1043"/>
            <a:ext cx="826720" cy="826720"/>
          </a:xfrm>
          <a:prstGeom prst="rect">
            <a:avLst/>
          </a:prstGeom>
        </p:spPr>
      </p:pic>
      <p:cxnSp>
        <p:nvCxnSpPr>
          <p:cNvPr id="3" name="Gerade Verbindung 2">
            <a:extLst>
              <a:ext uri="{FF2B5EF4-FFF2-40B4-BE49-F238E27FC236}">
                <a16:creationId xmlns:a16="http://schemas.microsoft.com/office/drawing/2014/main" id="{D8614384-A1CD-148F-0461-1B34A83A770F}"/>
              </a:ext>
            </a:extLst>
          </p:cNvPr>
          <p:cNvCxnSpPr/>
          <p:nvPr/>
        </p:nvCxnSpPr>
        <p:spPr>
          <a:xfrm>
            <a:off x="-1044" y="5436973"/>
            <a:ext cx="12193043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0E07EC8B-A0ED-4FC6-0B18-006226511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486" y="1458097"/>
            <a:ext cx="10921314" cy="4718866"/>
          </a:xfrm>
        </p:spPr>
        <p:txBody>
          <a:bodyPr>
            <a:normAutofit lnSpcReduction="10000"/>
          </a:bodyPr>
          <a:lstStyle/>
          <a:p>
            <a:r>
              <a:rPr lang="de-DE" dirty="0">
                <a:latin typeface="Rockwell" panose="02060603020205020403" pitchFamily="18" charset="77"/>
              </a:rPr>
              <a:t>Add </a:t>
            </a:r>
            <a:r>
              <a:rPr lang="de-DE" dirty="0" err="1">
                <a:latin typeface="Rockwell" panose="02060603020205020403" pitchFamily="18" charset="77"/>
              </a:rPr>
              <a:t>new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account</a:t>
            </a:r>
            <a:endParaRPr lang="de-DE" dirty="0">
              <a:latin typeface="Rockwell" panose="02060603020205020403" pitchFamily="18" charset="77"/>
            </a:endParaRPr>
          </a:p>
          <a:p>
            <a:r>
              <a:rPr lang="de-DE" dirty="0" err="1">
                <a:latin typeface="Rockwell" panose="02060603020205020403" pitchFamily="18" charset="77"/>
              </a:rPr>
              <a:t>chose</a:t>
            </a:r>
            <a:r>
              <a:rPr lang="de-DE" dirty="0">
                <a:latin typeface="Rockwell" panose="02060603020205020403" pitchFamily="18" charset="77"/>
              </a:rPr>
              <a:t> GitHub </a:t>
            </a:r>
            <a:r>
              <a:rPr lang="de-DE" dirty="0" err="1">
                <a:latin typeface="Rockwell" panose="02060603020205020403" pitchFamily="18" charset="77"/>
              </a:rPr>
              <a:t>as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br>
              <a:rPr lang="de-DE" dirty="0">
                <a:latin typeface="Rockwell" panose="02060603020205020403" pitchFamily="18" charset="77"/>
              </a:rPr>
            </a:br>
            <a:r>
              <a:rPr lang="de-DE" dirty="0">
                <a:latin typeface="Rockwell" panose="02060603020205020403" pitchFamily="18" charset="77"/>
              </a:rPr>
              <a:t>Host</a:t>
            </a:r>
          </a:p>
          <a:p>
            <a:r>
              <a:rPr lang="de-DE" dirty="0" err="1">
                <a:latin typeface="Rockwell" panose="02060603020205020403" pitchFamily="18" charset="77"/>
              </a:rPr>
              <a:t>select</a:t>
            </a:r>
            <a:r>
              <a:rPr lang="de-DE" dirty="0">
                <a:latin typeface="Rockwell" panose="02060603020205020403" pitchFamily="18" charset="77"/>
              </a:rPr>
              <a:t> OAuth </a:t>
            </a:r>
            <a:r>
              <a:rPr lang="de-DE" dirty="0" err="1">
                <a:latin typeface="Rockwell" panose="02060603020205020403" pitchFamily="18" charset="77"/>
              </a:rPr>
              <a:t>as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br>
              <a:rPr lang="de-DE" dirty="0">
                <a:latin typeface="Rockwell" panose="02060603020205020403" pitchFamily="18" charset="77"/>
              </a:rPr>
            </a:br>
            <a:r>
              <a:rPr lang="de-DE" dirty="0">
                <a:latin typeface="Rockwell" panose="02060603020205020403" pitchFamily="18" charset="77"/>
              </a:rPr>
              <a:t>Auth Type</a:t>
            </a:r>
          </a:p>
          <a:p>
            <a:r>
              <a:rPr lang="de-DE" dirty="0" err="1">
                <a:latin typeface="Rockwell" panose="02060603020205020403" pitchFamily="18" charset="77"/>
              </a:rPr>
              <a:t>now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click</a:t>
            </a:r>
            <a:r>
              <a:rPr lang="de-DE" dirty="0">
                <a:latin typeface="Rockwell" panose="02060603020205020403" pitchFamily="18" charset="77"/>
              </a:rPr>
              <a:t> on </a:t>
            </a:r>
            <a:br>
              <a:rPr lang="de-DE" dirty="0">
                <a:latin typeface="Rockwell" panose="02060603020205020403" pitchFamily="18" charset="77"/>
              </a:rPr>
            </a:br>
            <a:r>
              <a:rPr lang="de-DE" dirty="0">
                <a:latin typeface="Rockwell" panose="02060603020205020403" pitchFamily="18" charset="77"/>
              </a:rPr>
              <a:t>Connect Account</a:t>
            </a:r>
          </a:p>
          <a:p>
            <a:endParaRPr lang="de-DE" dirty="0">
              <a:latin typeface="Rockwell" panose="02060603020205020403" pitchFamily="18" charset="77"/>
            </a:endParaRPr>
          </a:p>
          <a:p>
            <a:r>
              <a:rPr lang="de-DE" dirty="0">
                <a:latin typeface="Rockwell" panose="02060603020205020403" pitchFamily="18" charset="77"/>
              </a:rPr>
              <a:t>A </a:t>
            </a:r>
            <a:r>
              <a:rPr lang="de-DE" dirty="0" err="1">
                <a:latin typeface="Rockwell" panose="02060603020205020403" pitchFamily="18" charset="77"/>
              </a:rPr>
              <a:t>browser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window</a:t>
            </a:r>
            <a:r>
              <a:rPr lang="de-DE" dirty="0">
                <a:latin typeface="Rockwell" panose="02060603020205020403" pitchFamily="18" charset="77"/>
              </a:rPr>
              <a:t> will open </a:t>
            </a:r>
            <a:r>
              <a:rPr lang="de-DE" dirty="0" err="1">
                <a:latin typeface="Rockwell" panose="02060603020205020403" pitchFamily="18" charset="77"/>
              </a:rPr>
              <a:t>where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you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have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to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sign</a:t>
            </a:r>
            <a:r>
              <a:rPr lang="de-DE" dirty="0">
                <a:latin typeface="Rockwell" panose="02060603020205020403" pitchFamily="18" charset="77"/>
              </a:rPr>
              <a:t> in </a:t>
            </a:r>
            <a:r>
              <a:rPr lang="de-DE" dirty="0" err="1">
                <a:latin typeface="Rockwell" panose="02060603020205020403" pitchFamily="18" charset="77"/>
              </a:rPr>
              <a:t>to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your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existing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account</a:t>
            </a:r>
            <a:r>
              <a:rPr lang="de-DE" dirty="0">
                <a:latin typeface="Rockwell" panose="02060603020205020403" pitchFamily="18" charset="77"/>
              </a:rPr>
              <a:t> on </a:t>
            </a:r>
            <a:r>
              <a:rPr lang="de-DE" dirty="0" err="1">
                <a:latin typeface="Rockwell" panose="02060603020205020403" pitchFamily="18" charset="77"/>
              </a:rPr>
              <a:t>github</a:t>
            </a:r>
            <a:r>
              <a:rPr lang="de-DE" dirty="0">
                <a:latin typeface="Rockwell" panose="02060603020205020403" pitchFamily="18" charset="77"/>
              </a:rPr>
              <a:t>. </a:t>
            </a:r>
            <a:r>
              <a:rPr lang="de-DE" dirty="0" err="1">
                <a:latin typeface="Rockwell" panose="02060603020205020403" pitchFamily="18" charset="77"/>
              </a:rPr>
              <a:t>Then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permit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sourcetree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to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let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it</a:t>
            </a:r>
            <a:r>
              <a:rPr lang="de-DE" dirty="0">
                <a:latin typeface="Rockwell" panose="02060603020205020403" pitchFamily="18" charset="77"/>
              </a:rPr>
              <a:t> connect </a:t>
            </a:r>
            <a:r>
              <a:rPr lang="de-DE" dirty="0" err="1">
                <a:latin typeface="Rockwell" panose="02060603020205020403" pitchFamily="18" charset="77"/>
              </a:rPr>
              <a:t>to</a:t>
            </a:r>
            <a:r>
              <a:rPr lang="de-DE" dirty="0">
                <a:latin typeface="Rockwell" panose="02060603020205020403" pitchFamily="18" charset="77"/>
              </a:rPr>
              <a:t> </a:t>
            </a:r>
            <a:r>
              <a:rPr lang="de-DE" dirty="0" err="1">
                <a:latin typeface="Rockwell" panose="02060603020205020403" pitchFamily="18" charset="77"/>
              </a:rPr>
              <a:t>github</a:t>
            </a:r>
            <a:r>
              <a:rPr lang="de-DE" dirty="0">
                <a:latin typeface="Rockwell" panose="02060603020205020403" pitchFamily="18" charset="77"/>
              </a:rPr>
              <a:t>.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2B4FCC01-546C-1484-D4F9-FF37FC08D15D}"/>
              </a:ext>
            </a:extLst>
          </p:cNvPr>
          <p:cNvSpPr txBox="1"/>
          <p:nvPr/>
        </p:nvSpPr>
        <p:spPr>
          <a:xfrm>
            <a:off x="241609" y="232316"/>
            <a:ext cx="1148575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3600" dirty="0">
                <a:latin typeface="Rockwell Nova"/>
              </a:rPr>
              <a:t>Create a remote </a:t>
            </a:r>
            <a:r>
              <a:rPr lang="de-DE" sz="3600" dirty="0" err="1">
                <a:latin typeface="Rockwell Nova"/>
              </a:rPr>
              <a:t>account</a:t>
            </a:r>
            <a:endParaRPr lang="de-DE" dirty="0"/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475D7FFC-ECBA-323B-5129-0957EF73C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0527" y="6332265"/>
            <a:ext cx="1379864" cy="293419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AE236381-68CA-2944-B330-0C4D1517BC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7114" y="1033949"/>
            <a:ext cx="7772400" cy="3706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66704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Larissa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F166B4AC461EA4592D7E01BB8608AC4" ma:contentTypeVersion="4" ma:contentTypeDescription="Ein neues Dokument erstellen." ma:contentTypeScope="" ma:versionID="87c60498945085c5e97709f79c111266">
  <xsd:schema xmlns:xsd="http://www.w3.org/2001/XMLSchema" xmlns:xs="http://www.w3.org/2001/XMLSchema" xmlns:p="http://schemas.microsoft.com/office/2006/metadata/properties" xmlns:ns2="e2c0c820-d547-4068-8590-dbdca60a27ca" targetNamespace="http://schemas.microsoft.com/office/2006/metadata/properties" ma:root="true" ma:fieldsID="697e32c3211b913837205f1e5d7bc8a4" ns2:_="">
    <xsd:import namespace="e2c0c820-d547-4068-8590-dbdca60a27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c0c820-d547-4068-8590-dbdca60a27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548403E-FF98-4D7A-9AB6-DAD273B15D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2c0c820-d547-4068-8590-dbdca60a27c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A78B8AA-3139-4A43-897F-749C821EFA17}">
  <ds:schemaRefs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73a3194d-17ee-42ea-8487-7b3aa2c6fc33"/>
    <ds:schemaRef ds:uri="1da26605-414a-414c-bd45-c4c5d0677106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7C4DEE7-7012-474F-820D-522CACA9551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Macintosh PowerPoint</Application>
  <PresentationFormat>Breitbild</PresentationFormat>
  <Paragraphs>17</Paragraphs>
  <Slides>2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9" baseType="lpstr">
      <vt:lpstr>Aptos</vt:lpstr>
      <vt:lpstr>Aptos Display</vt:lpstr>
      <vt:lpstr>Arial</vt:lpstr>
      <vt:lpstr>Calibri</vt:lpstr>
      <vt:lpstr>Rockwell</vt:lpstr>
      <vt:lpstr>Rockwell Nova</vt:lpstr>
      <vt:lpstr>Larissa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/>
  <cp:lastModifiedBy>Katrin Lotto</cp:lastModifiedBy>
  <cp:revision>93</cp:revision>
  <cp:lastPrinted>2024-05-12T17:50:59Z</cp:lastPrinted>
  <dcterms:created xsi:type="dcterms:W3CDTF">2024-04-05T18:06:26Z</dcterms:created>
  <dcterms:modified xsi:type="dcterms:W3CDTF">2024-05-27T20:39:59Z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0x0101000F166B4AC461EA4592D7E01BB8608AC4</vt:lpwstr>
  </property>
  <property fmtid="{D5CDD505-2E9C-101B-9397-08002B2CF9AE}" pid="3" name="MediaServiceImageTags">
    <vt:lpwstr/>
  </property>
</Properties>
</file>