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presProps.xml" ContentType="application/vnd.openxmlformats-officedocument.presentationml.presProps+xml"/>
  <Override PartName="/ppt/media/image5.png" ContentType="image/png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_rels/presentation.xml.rels" ContentType="application/vnd.openxmlformats-package.relationships+xml"/>
  <Override PartName="/customXml/itemProps6.xml" ContentType="application/vnd.openxmlformats-officedocument.customXml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7.xml"/><Relationship Id="rId13" Type="http://schemas.openxmlformats.org/officeDocument/2006/relationships/slideMaster" Target="slideMasters/slideMaster12.xml"/><Relationship Id="rId18" Type="http://schemas.openxmlformats.org/officeDocument/2006/relationships/slide" Target="slides/slide4.xml"/><Relationship Id="rId3" Type="http://schemas.openxmlformats.org/officeDocument/2006/relationships/slideMaster" Target="slideMasters/slideMaster2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12" Type="http://schemas.openxmlformats.org/officeDocument/2006/relationships/slideMaster" Target="slideMasters/slideMaster11.xml"/><Relationship Id="rId17" Type="http://schemas.openxmlformats.org/officeDocument/2006/relationships/slide" Target="slides/slide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Master" Target="slideMasters/slideMaster5.xml"/><Relationship Id="rId11" Type="http://schemas.openxmlformats.org/officeDocument/2006/relationships/slideMaster" Target="slideMasters/slideMaster10.xml"/><Relationship Id="rId24" Type="http://schemas.openxmlformats.org/officeDocument/2006/relationships/customXml" Target="../customXml/item6.xml"/><Relationship Id="rId5" Type="http://schemas.openxmlformats.org/officeDocument/2006/relationships/slideMaster" Target="slideMasters/slideMaster4.xml"/><Relationship Id="rId15" Type="http://schemas.openxmlformats.org/officeDocument/2006/relationships/slide" Target="slides/slide1.xml"/><Relationship Id="rId23" Type="http://schemas.openxmlformats.org/officeDocument/2006/relationships/customXml" Target="../customXml/item5.xml"/><Relationship Id="rId10" Type="http://schemas.openxmlformats.org/officeDocument/2006/relationships/slideMaster" Target="slideMasters/slideMaster9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3.xml"/><Relationship Id="rId9" Type="http://schemas.openxmlformats.org/officeDocument/2006/relationships/slideMaster" Target="slideMasters/slideMaster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4.xml"/>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Folie mittels Klicken verschieben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Format der Notizen mittels Klicken bearbeiten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&lt;Kopfzeile&gt;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&lt;Datum/Uhrzeit&gt;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D211C6A-1373-49E8-9D3C-D238C3FCC7A5}" type="slidenum"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91CEEF2-77D2-4A31-9ADE-FF9BCE41403C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C24DA3CA-1EE5-43E0-8478-7BAF45590F2C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6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5016773-0FD1-44F4-86BD-7CEEA6DA17D7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8B5E8CB-B380-45C9-8B0B-874F07FF6AFB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12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B2597B2-5AED-47EE-9B66-FB1CD2C533F0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2800" cy="308268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2800" cy="359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15"/>
          <p:cNvSpPr/>
          <p:nvPr/>
        </p:nvSpPr>
        <p:spPr>
          <a:xfrm>
            <a:off x="3884760" y="8685360"/>
            <a:ext cx="296820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4DC4275-5BF2-4C8F-8241-15FEAB0CE1DB}" type="slidenum">
              <a:rPr b="0" lang="de-DE" sz="1200" spc="-1" strike="noStrike">
                <a:solidFill>
                  <a:srgbClr val="000000"/>
                </a:solidFill>
                <a:latin typeface="Times New Roman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Gliederungstextes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Zweite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Dritte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Vierte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Fünfte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Sechste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Siebte Gliederungsebene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Format des Titeltextes durch Klicken bearbeiten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rafik 3" descr="Ein Bild, das Grafiken, Kreis, Design enthält.&#10;&#10;Beschreibung automatisch generiert."/>
          <p:cNvPicPr/>
          <p:nvPr/>
        </p:nvPicPr>
        <p:blipFill>
          <a:blip r:embed="rId1"/>
          <a:stretch/>
        </p:blipFill>
        <p:spPr>
          <a:xfrm>
            <a:off x="-1080" y="-1080"/>
            <a:ext cx="822960" cy="822960"/>
          </a:xfrm>
          <a:prstGeom prst="rect">
            <a:avLst/>
          </a:prstGeom>
          <a:ln w="0">
            <a:noFill/>
          </a:ln>
        </p:spPr>
      </p:pic>
      <p:sp>
        <p:nvSpPr>
          <p:cNvPr id="65" name="CustomShape 1"/>
          <p:cNvSpPr/>
          <p:nvPr/>
        </p:nvSpPr>
        <p:spPr>
          <a:xfrm>
            <a:off x="0" y="0"/>
            <a:ext cx="12188520" cy="6183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ffffff"/>
                </a:solidFill>
                <a:latin typeface="Rockwell Nova"/>
                <a:ea typeface="DejaVu Sans"/>
              </a:rPr>
              <a:t>      </a:t>
            </a:r>
            <a:r>
              <a:rPr b="0" lang="de-DE" sz="4400" spc="-1" strike="noStrike">
                <a:solidFill>
                  <a:srgbClr val="000000"/>
                </a:solidFill>
                <a:latin typeface="Rockwell Nova"/>
                <a:ea typeface="DejaVu Sans"/>
              </a:rPr>
              <a:t>PlatinPie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24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Training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ffd579"/>
                </a:solidFill>
                <a:latin typeface="Rockwell Nova"/>
                <a:ea typeface="DejaVu Sans"/>
              </a:rPr>
              <a:t>Git Aliases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241560" y="232200"/>
            <a:ext cx="1148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Aliases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360000" y="1260000"/>
            <a:ext cx="11698200" cy="43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Not available in sourcetree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Helpful to automate commands and shorten your „typing time“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Note recommended: If you get used to your shortcuts and you then change the system (or get a new PC or you have to work remotely) you have to reconfigure each of your aliases and remember them!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But if you want to configure aliases, open up a terminal via sourcetree: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600" spc="-1" strike="noStrike">
                <a:solidFill>
                  <a:srgbClr val="000000"/>
                </a:solidFill>
                <a:latin typeface="Rockwell"/>
                <a:ea typeface="Microsoft YaHei"/>
              </a:rPr>
              <a:t>Or right click in any folder: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7020000" y="2880000"/>
            <a:ext cx="3028680" cy="1037880"/>
          </a:xfrm>
          <a:prstGeom prst="rect">
            <a:avLst/>
          </a:prstGeom>
          <a:ln w="0">
            <a:noFill/>
          </a:ln>
        </p:spPr>
      </p:pic>
      <p:sp>
        <p:nvSpPr>
          <p:cNvPr id="69" name=""/>
          <p:cNvSpPr/>
          <p:nvPr/>
        </p:nvSpPr>
        <p:spPr>
          <a:xfrm>
            <a:off x="8316000" y="3125880"/>
            <a:ext cx="720000" cy="72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51800" y="4080960"/>
            <a:ext cx="4048200" cy="2219040"/>
          </a:xfrm>
          <a:prstGeom prst="rect">
            <a:avLst/>
          </a:prstGeom>
          <a:ln w="0">
            <a:noFill/>
          </a:ln>
        </p:spPr>
      </p:pic>
      <p:sp>
        <p:nvSpPr>
          <p:cNvPr id="71" name=""/>
          <p:cNvSpPr/>
          <p:nvPr/>
        </p:nvSpPr>
        <p:spPr>
          <a:xfrm>
            <a:off x="2520000" y="5256000"/>
            <a:ext cx="1980000" cy="360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4"/>
          <p:cNvSpPr/>
          <p:nvPr/>
        </p:nvSpPr>
        <p:spPr>
          <a:xfrm>
            <a:off x="241560" y="232200"/>
            <a:ext cx="1148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Aliases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5"/>
          <p:cNvSpPr/>
          <p:nvPr/>
        </p:nvSpPr>
        <p:spPr>
          <a:xfrm>
            <a:off x="360000" y="1260000"/>
            <a:ext cx="11698200" cy="43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60000" y="1440000"/>
            <a:ext cx="1116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To open the .gitconfig, type in: 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And a text file will open, which looks like this: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384000" y="1540080"/>
            <a:ext cx="1904760" cy="151920"/>
          </a:xfrm>
          <a:prstGeom prst="rect">
            <a:avLst/>
          </a:prstGeom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540000" y="2520000"/>
            <a:ext cx="6827040" cy="305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7"/>
          <p:cNvSpPr/>
          <p:nvPr/>
        </p:nvSpPr>
        <p:spPr>
          <a:xfrm>
            <a:off x="241560" y="232200"/>
            <a:ext cx="1148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Aliases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8"/>
          <p:cNvSpPr/>
          <p:nvPr/>
        </p:nvSpPr>
        <p:spPr>
          <a:xfrm>
            <a:off x="360000" y="1260000"/>
            <a:ext cx="11698200" cy="43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360000" y="1440000"/>
            <a:ext cx="11160000" cy="507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Adding our own commands or „aliases“, we simply add: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Which will create an alias for checkout. 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Now instead of typing „git checkout main“, you can simply type: „git co main“ in your shell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Hint: Instead of editing the .gitconfig file, you may also type directly in the shell to construct an alias via: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config –global alias.co checkout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Some commonly used aliases are described here: https://git-scm.com/book/en/v2/Git-Basics-Git-Aliases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02920" y="1980000"/>
            <a:ext cx="5077080" cy="71388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540000" y="4195800"/>
            <a:ext cx="1771200" cy="304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0"/>
          <p:cNvSpPr/>
          <p:nvPr/>
        </p:nvSpPr>
        <p:spPr>
          <a:xfrm>
            <a:off x="241560" y="232200"/>
            <a:ext cx="1148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Aliases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CustomShape 11"/>
          <p:cNvSpPr/>
          <p:nvPr/>
        </p:nvSpPr>
        <p:spPr>
          <a:xfrm>
            <a:off x="360000" y="1260000"/>
            <a:ext cx="11698200" cy="43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360000" y="1440000"/>
            <a:ext cx="1116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You can also define multiple commands, like: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Instead of typing: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stash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rebase origin/main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stash pop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You can simply type 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up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And the above three commands will be fired up.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40000" y="1901160"/>
            <a:ext cx="8058600" cy="61884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/>
          <p:nvPr/>
        </p:nvSpPr>
        <p:spPr>
          <a:xfrm>
            <a:off x="3060000" y="2880000"/>
            <a:ext cx="1440000" cy="360000"/>
          </a:xfrm>
          <a:prstGeom prst="wedgeRoundRectCallout">
            <a:avLst>
              <a:gd name="adj1" fmla="val -133375"/>
              <a:gd name="adj2" fmla="val -165481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Alias Name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120000" y="3060000"/>
            <a:ext cx="2340000" cy="720000"/>
          </a:xfrm>
          <a:prstGeom prst="wedgeRoundRectCallout">
            <a:avLst>
              <a:gd name="adj1" fmla="val -209356"/>
              <a:gd name="adj2" fmla="val -135305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„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ignore the first git“ but execute git stash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8820000" y="2700000"/>
            <a:ext cx="2340000" cy="720000"/>
          </a:xfrm>
          <a:prstGeom prst="wedgeRoundRectCallout">
            <a:avLst>
              <a:gd name="adj1" fmla="val -272685"/>
              <a:gd name="adj2" fmla="val -94226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Wait until the first command is finished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020000" y="540000"/>
            <a:ext cx="2340000" cy="720000"/>
          </a:xfrm>
          <a:prstGeom prst="wedgeRoundRectCallout">
            <a:avLst>
              <a:gd name="adj1" fmla="val -151152"/>
              <a:gd name="adj2" fmla="val 173837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Execute second command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540000" y="540000"/>
            <a:ext cx="2340000" cy="720000"/>
          </a:xfrm>
          <a:prstGeom prst="wedgeRoundRectCallout">
            <a:avLst>
              <a:gd name="adj1" fmla="val -180962"/>
              <a:gd name="adj2" fmla="val 183981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Wait until the second command is finished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9360000" y="1742760"/>
            <a:ext cx="2340000" cy="720000"/>
          </a:xfrm>
          <a:prstGeom prst="wedgeRoundRectCallout">
            <a:avLst>
              <a:gd name="adj1" fmla="val -121601"/>
              <a:gd name="adj2" fmla="val 22111"/>
              <a:gd name="adj3" fmla="val 16667"/>
            </a:avLst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Execute third command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3"/>
          <p:cNvSpPr/>
          <p:nvPr/>
        </p:nvSpPr>
        <p:spPr>
          <a:xfrm>
            <a:off x="241560" y="232200"/>
            <a:ext cx="11482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3600" spc="-1" strike="noStrike">
                <a:solidFill>
                  <a:srgbClr val="000000"/>
                </a:solidFill>
                <a:latin typeface="Rockwell Nova"/>
                <a:ea typeface="DejaVu Sans"/>
              </a:rPr>
              <a:t>Git Aliases</a:t>
            </a:r>
            <a:endParaRPr b="0" lang="de-DE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14"/>
          <p:cNvSpPr/>
          <p:nvPr/>
        </p:nvSpPr>
        <p:spPr>
          <a:xfrm>
            <a:off x="360000" y="1260000"/>
            <a:ext cx="11698200" cy="436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360000" y="1440000"/>
            <a:ext cx="11160000" cy="468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Aliases with multiple commands and parameters: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Now you can call the alias named test via „$git test feature/branch1“, which executes the following commands: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$echo checking out feature/branch1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	</a:t>
            </a:r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	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$git checkout feature/branch1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$echo feature/branch1 is checked out 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r>
              <a:rPr b="0" lang="de-DE" sz="1600" spc="-1" strike="noStrike">
                <a:solidFill>
                  <a:srgbClr val="000000"/>
                </a:solidFill>
                <a:latin typeface="Rockwell"/>
              </a:rPr>
              <a:t>Hint: Of course you can pass many parameters, which you can access via $1, $2, $3, … or if you need all of them: $*</a:t>
            </a:r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  <a:p>
            <a:endParaRPr b="0" lang="de-DE" sz="16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600840" y="1980000"/>
            <a:ext cx="9659160" cy="694800"/>
          </a:xfrm>
          <a:prstGeom prst="rect">
            <a:avLst/>
          </a:prstGeom>
          <a:ln w="0">
            <a:noFill/>
          </a:ln>
        </p:spPr>
      </p:pic>
      <p:sp>
        <p:nvSpPr>
          <p:cNvPr id="96" name=""/>
          <p:cNvSpPr/>
          <p:nvPr/>
        </p:nvSpPr>
        <p:spPr>
          <a:xfrm>
            <a:off x="4644000" y="2232000"/>
            <a:ext cx="324000" cy="324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6732360" y="2232360"/>
            <a:ext cx="324000" cy="324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7920360" y="2232360"/>
            <a:ext cx="324000" cy="324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5112360" y="3348360"/>
            <a:ext cx="1727640" cy="324000"/>
          </a:xfrm>
          <a:prstGeom prst="ellipse">
            <a:avLst/>
          </a:prstGeom>
          <a:noFill/>
          <a:ln w="0">
            <a:solidFill>
              <a:srgbClr val="ff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4860000" y="2556000"/>
            <a:ext cx="1080000" cy="79236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 flipH="1">
            <a:off x="5940000" y="2556360"/>
            <a:ext cx="900000" cy="792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 flipH="1">
            <a:off x="5940000" y="2556360"/>
            <a:ext cx="2160000" cy="792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2"/>
          <a:stretch/>
        </p:blipFill>
        <p:spPr>
          <a:xfrm>
            <a:off x="5135400" y="3714120"/>
            <a:ext cx="3343320" cy="7426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3960000" y="3960000"/>
            <a:ext cx="1156680" cy="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flipV="1">
            <a:off x="3492000" y="4140000"/>
            <a:ext cx="1643400" cy="72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 flipV="1">
            <a:off x="4140000" y="4320000"/>
            <a:ext cx="976680" cy="18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2AB530179E9940960F37B9F6C844F2" ma:contentTypeVersion="10" ma:contentTypeDescription="Ein neues Dokument erstellen." ma:contentTypeScope="" ma:versionID="633b36ec76109854d36877eec4eab11c">
  <xsd:schema xmlns:xsd="http://www.w3.org/2001/XMLSchema" xmlns:xs="http://www.w3.org/2001/XMLSchema" xmlns:p="http://schemas.microsoft.com/office/2006/metadata/properties" xmlns:ns2="1da26605-414a-414c-bd45-c4c5d0677106" xmlns:ns3="73a3194d-17ee-42ea-8487-7b3aa2c6fc33" targetNamespace="http://schemas.microsoft.com/office/2006/metadata/properties" ma:root="true" ma:fieldsID="2e10274694a3584efc9084bc9874db39" ns2:_="" ns3:_="">
    <xsd:import namespace="1da26605-414a-414c-bd45-c4c5d0677106"/>
    <xsd:import namespace="73a3194d-17ee-42ea-8487-7b3aa2c6fc33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a26605-414a-414c-bd45-c4c5d067710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Bildmarkierungen" ma:readOnly="false" ma:fieldId="{5cf76f15-5ced-4ddc-b409-7134ff3c332f}" ma:taxonomyMulti="true" ma:sspId="4f2f6af4-5460-4d28-be80-8eaccb8b3c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a3194d-17ee-42ea-8487-7b3aa2c6fc33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bd6d126-d478-4d0b-b2b1-c7a69d3c5fb7}" ma:internalName="TaxCatchAll" ma:showField="CatchAllData" ma:web="73a3194d-17ee-42ea-8487-7b3aa2c6fc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a26605-414a-414c-bd45-c4c5d0677106">
      <Terms xmlns="http://schemas.microsoft.com/office/infopath/2007/PartnerControls"/>
    </lcf76f155ced4ddcb4097134ff3c332f>
    <TaxCatchAll xmlns="73a3194d-17ee-42ea-8487-7b3aa2c6fc33" xsi:nil="true"/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1225A7-EBB2-4A89-9B7D-095B9DBF536F}">
  <ds:schemaRefs>
    <ds:schemaRef ds:uri="1da26605-414a-414c-bd45-c4c5d0677106"/>
    <ds:schemaRef ds:uri="73a3194d-17ee-42ea-8487-7b3aa2c6fc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7C4DEE7-7012-474F-820D-522CACA955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A78B8AA-3139-4A43-897F-749C821EFA17}">
  <ds:schemaRefs>
    <ds:schemaRef ds:uri="1da26605-414a-414c-bd45-c4c5d0677106"/>
    <ds:schemaRef ds:uri="73a3194d-17ee-42ea-8487-7b3aa2c6fc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BF7C53DA-478D-4506-B685-D44FB9CF209B}"/>
</file>

<file path=customXml/itemProps5.xml><?xml version="1.0" encoding="utf-8"?>
<ds:datastoreItem xmlns:ds="http://schemas.openxmlformats.org/officeDocument/2006/customXml" ds:itemID="{BB98F24C-687B-4778-B08C-23B1C5C3682D}"/>
</file>

<file path=customXml/itemProps6.xml><?xml version="1.0" encoding="utf-8"?>
<ds:datastoreItem xmlns:ds="http://schemas.openxmlformats.org/officeDocument/2006/customXml" ds:itemID="{B06BF7AE-4DFA-4529-A62B-2D83092BDF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/>
  <cp:revision>34</cp:revision>
  <dcterms:created xsi:type="dcterms:W3CDTF">2024-04-05T18:06:26Z</dcterms:created>
  <dcterms:modified xsi:type="dcterms:W3CDTF">2024-05-27T22:39:43Z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ediaServiceImageTags">
    <vt:lpwstr/>
  </property>
  <property fmtid="{D5CDD505-2E9C-101B-9397-08002B2CF9AE}" pid="7" name="Notes">
    <vt:i4>23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23</vt:i4>
  </property>
</Properties>
</file>