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6.png" ContentType="image/png"/>
  <Override PartName="/ppt/presProps.xml" ContentType="application/vnd.openxmlformats-officedocument.presentationml.presProps+xml"/>
  <Override PartName="/ppt/media/image5.png" ContentType="image/png"/>
  <Override PartName="/customXml/itemProps4.xml" ContentType="application/vnd.openxmlformats-officedocument.customXmlProperties+xml"/>
  <Override PartName="/customXml/itemProps5.xml" ContentType="application/vnd.openxmlformats-officedocument.customXmlProperties+xml"/>
  <Override PartName="/ppt/_rels/presentation.xml.rels" ContentType="application/vnd.openxmlformats-package.relationships+xml"/>
  <Override PartName="/customXml/itemProps6.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7.xml"/><Relationship Id="rId13" Type="http://schemas.openxmlformats.org/officeDocument/2006/relationships/slideMaster" Target="slideMasters/slideMaster12.xml"/><Relationship Id="rId18" Type="http://schemas.openxmlformats.org/officeDocument/2006/relationships/slide" Target="slides/slide4.xml"/><Relationship Id="rId3" Type="http://schemas.openxmlformats.org/officeDocument/2006/relationships/slideMaster" Target="slideMasters/slideMaster2.xml"/><Relationship Id="rId21" Type="http://schemas.openxmlformats.org/officeDocument/2006/relationships/customXml" Target="../customXml/item5.xml"/><Relationship Id="rId7" Type="http://schemas.openxmlformats.org/officeDocument/2006/relationships/slideMaster" Target="slideMasters/slideMaster6.xml"/><Relationship Id="rId12" Type="http://schemas.openxmlformats.org/officeDocument/2006/relationships/slideMaster" Target="slideMasters/slideMaster11.xml"/><Relationship Id="rId17" Type="http://schemas.openxmlformats.org/officeDocument/2006/relationships/slide" Target="slides/slide3.xml"/><Relationship Id="rId2" Type="http://schemas.openxmlformats.org/officeDocument/2006/relationships/slideMaster" Target="slideMasters/slideMaster1.xml"/><Relationship Id="rId16" Type="http://schemas.openxmlformats.org/officeDocument/2006/relationships/slide" Target="slides/slide2.xml"/><Relationship Id="rId20" Type="http://schemas.openxmlformats.org/officeDocument/2006/relationships/customXml" Target="../customXml/item4.xml"/><Relationship Id="rId1" Type="http://schemas.openxmlformats.org/officeDocument/2006/relationships/theme" Target="theme/theme1.xml"/><Relationship Id="rId6" Type="http://schemas.openxmlformats.org/officeDocument/2006/relationships/slideMaster" Target="slideMasters/slideMaster5.xml"/><Relationship Id="rId11" Type="http://schemas.openxmlformats.org/officeDocument/2006/relationships/slideMaster" Target="slideMasters/slideMaster10.xml"/><Relationship Id="rId5" Type="http://schemas.openxmlformats.org/officeDocument/2006/relationships/slideMaster" Target="slideMasters/slideMaster4.xml"/><Relationship Id="rId15" Type="http://schemas.openxmlformats.org/officeDocument/2006/relationships/slide" Target="slides/slide1.xml"/><Relationship Id="rId10" Type="http://schemas.openxmlformats.org/officeDocument/2006/relationships/slideMaster" Target="slideMasters/slideMaster9.xml"/><Relationship Id="rId19"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notesMaster" Target="notesMasters/notesMaster1.xml"/><Relationship Id="rId22" Type="http://schemas.openxmlformats.org/officeDocument/2006/relationships/customXml" Target="../customXml/item6.xml"/></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de-DE" sz="4400" spc="-1" strike="noStrike">
                <a:solidFill>
                  <a:srgbClr val="000000"/>
                </a:solidFill>
                <a:latin typeface="Arial"/>
              </a:rPr>
              <a:t>Folie mittels Klicken verschieben</a:t>
            </a:r>
            <a:endParaRPr b="0" lang="de-DE" sz="4400" spc="-1" strike="noStrike">
              <a:solidFill>
                <a:srgbClr val="000000"/>
              </a:solidFill>
              <a:latin typeface="Arial"/>
            </a:endParaRPr>
          </a:p>
        </p:txBody>
      </p:sp>
      <p:sp>
        <p:nvSpPr>
          <p:cNvPr id="5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de-DE" sz="2000" spc="-1" strike="noStrike">
                <a:solidFill>
                  <a:srgbClr val="000000"/>
                </a:solidFill>
                <a:latin typeface="Arial"/>
              </a:rPr>
              <a:t>Format der Notizen mittels Klicken bearbeiten</a:t>
            </a:r>
            <a:endParaRPr b="0" lang="de-DE" sz="2000" spc="-1" strike="noStrike">
              <a:solidFill>
                <a:srgbClr val="000000"/>
              </a:solidFill>
              <a:latin typeface="Arial"/>
            </a:endParaRPr>
          </a:p>
        </p:txBody>
      </p:sp>
      <p:sp>
        <p:nvSpPr>
          <p:cNvPr id="6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de-DE" sz="1400" spc="-1" strike="noStrike">
                <a:solidFill>
                  <a:srgbClr val="000000"/>
                </a:solidFill>
                <a:latin typeface="Times New Roman"/>
              </a:rPr>
              <a:t>&lt;Kopfzeile&gt;</a:t>
            </a:r>
            <a:endParaRPr b="0" lang="de-DE" sz="1400" spc="-1" strike="noStrike">
              <a:solidFill>
                <a:srgbClr val="000000"/>
              </a:solidFill>
              <a:latin typeface="Times New Roman"/>
            </a:endParaRPr>
          </a:p>
        </p:txBody>
      </p:sp>
      <p:sp>
        <p:nvSpPr>
          <p:cNvPr id="6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de-DE" sz="1400" spc="-1" strike="noStrike">
                <a:solidFill>
                  <a:srgbClr val="000000"/>
                </a:solidFill>
                <a:latin typeface="Times New Roman"/>
              </a:defRPr>
            </a:lvl1pPr>
          </a:lstStyle>
          <a:p>
            <a:pPr indent="0" algn="r">
              <a:buNone/>
            </a:pPr>
            <a:r>
              <a:rPr b="0" lang="de-DE" sz="1400" spc="-1" strike="noStrike">
                <a:solidFill>
                  <a:srgbClr val="000000"/>
                </a:solidFill>
                <a:latin typeface="Times New Roman"/>
              </a:rPr>
              <a:t>&lt;Datum/Uhrzeit&gt;</a:t>
            </a:r>
            <a:endParaRPr b="0" lang="de-DE" sz="1400" spc="-1" strike="noStrike">
              <a:solidFill>
                <a:srgbClr val="000000"/>
              </a:solidFill>
              <a:latin typeface="Times New Roman"/>
            </a:endParaRPr>
          </a:p>
        </p:txBody>
      </p:sp>
      <p:sp>
        <p:nvSpPr>
          <p:cNvPr id="6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de-DE" sz="1400" spc="-1" strike="noStrike">
                <a:solidFill>
                  <a:srgbClr val="000000"/>
                </a:solidFill>
                <a:latin typeface="Times New Roman"/>
              </a:defRPr>
            </a:lvl1pPr>
          </a:lstStyle>
          <a:p>
            <a:pPr indent="0">
              <a:buNone/>
            </a:pPr>
            <a:r>
              <a:rPr b="0" lang="de-DE" sz="1400" spc="-1" strike="noStrike">
                <a:solidFill>
                  <a:srgbClr val="000000"/>
                </a:solidFill>
                <a:latin typeface="Times New Roman"/>
              </a:rPr>
              <a:t>&lt;Fußzeile&gt;</a:t>
            </a:r>
            <a:endParaRPr b="0" lang="de-DE" sz="1400" spc="-1" strike="noStrike">
              <a:solidFill>
                <a:srgbClr val="000000"/>
              </a:solidFill>
              <a:latin typeface="Times New Roman"/>
            </a:endParaRPr>
          </a:p>
        </p:txBody>
      </p:sp>
      <p:sp>
        <p:nvSpPr>
          <p:cNvPr id="6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de-DE" sz="1400" spc="-1" strike="noStrike">
                <a:solidFill>
                  <a:srgbClr val="000000"/>
                </a:solidFill>
                <a:latin typeface="Times New Roman"/>
              </a:defRPr>
            </a:lvl1pPr>
          </a:lstStyle>
          <a:p>
            <a:pPr indent="0" algn="r">
              <a:buNone/>
            </a:pPr>
            <a:fld id="{6B8B713A-540E-47A5-8738-4661C8EE77F2}" type="slidenum">
              <a:rPr b="0" lang="de-DE" sz="1400" spc="-1" strike="noStrike">
                <a:solidFill>
                  <a:srgbClr val="000000"/>
                </a:solidFill>
                <a:latin typeface="Times New Roman"/>
              </a:rPr>
              <a:t>&lt;Foliennummer&gt;</a:t>
            </a:fld>
            <a:endParaRPr b="0" lang="de-DE"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685800" y="1143000"/>
            <a:ext cx="5482440" cy="3082320"/>
          </a:xfrm>
          <a:prstGeom prst="rect">
            <a:avLst/>
          </a:prstGeom>
          <a:ln w="0">
            <a:noFill/>
          </a:ln>
        </p:spPr>
      </p:sp>
      <p:sp>
        <p:nvSpPr>
          <p:cNvPr id="83"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pPr marL="216000" indent="-216000">
              <a:buNone/>
            </a:pPr>
            <a:endParaRPr b="0" lang="de-DE" sz="1800" spc="-1" strike="noStrike">
              <a:solidFill>
                <a:srgbClr val="000000"/>
              </a:solidFill>
              <a:latin typeface="Arial"/>
            </a:endParaRPr>
          </a:p>
        </p:txBody>
      </p:sp>
      <p:sp>
        <p:nvSpPr>
          <p:cNvPr id="84" name="CustomShape 3"/>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AA229EA1-E1A1-4EA9-98CF-D38A1586B6B3}" type="slidenum">
              <a:rPr b="0" lang="de-DE" sz="1200" spc="-1" strike="noStrike">
                <a:solidFill>
                  <a:srgbClr val="000000"/>
                </a:solidFill>
                <a:latin typeface="Times New Roman"/>
              </a:rPr>
              <a:t>&lt;Foliennummer&gt;</a:t>
            </a:fld>
            <a:endParaRPr b="0" lang="de-DE" sz="12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sldImg"/>
          </p:nvPr>
        </p:nvSpPr>
        <p:spPr>
          <a:xfrm>
            <a:off x="685800" y="1143000"/>
            <a:ext cx="5482440" cy="3082320"/>
          </a:xfrm>
          <a:prstGeom prst="rect">
            <a:avLst/>
          </a:prstGeom>
          <a:ln w="0">
            <a:noFill/>
          </a:ln>
        </p:spPr>
      </p:sp>
      <p:sp>
        <p:nvSpPr>
          <p:cNvPr id="86"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pPr marL="216000" indent="-216000">
              <a:buNone/>
            </a:pPr>
            <a:endParaRPr b="0" lang="de-DE" sz="1800" spc="-1" strike="noStrike">
              <a:solidFill>
                <a:srgbClr val="000000"/>
              </a:solidFill>
              <a:latin typeface="Arial"/>
            </a:endParaRPr>
          </a:p>
        </p:txBody>
      </p:sp>
      <p:sp>
        <p:nvSpPr>
          <p:cNvPr id="87" name="CustomShape 3"/>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2AAEE74F-BDD2-4B56-94F5-23FAE1EB16FE}" type="slidenum">
              <a:rPr b="0" lang="de-DE" sz="1200" spc="-1" strike="noStrike">
                <a:solidFill>
                  <a:srgbClr val="000000"/>
                </a:solidFill>
                <a:latin typeface="Times New Roman"/>
              </a:rPr>
              <a:t>&lt;Foliennummer&gt;</a:t>
            </a:fld>
            <a:endParaRPr b="0" lang="de-DE" sz="12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685800" y="1143000"/>
            <a:ext cx="5482440" cy="3082320"/>
          </a:xfrm>
          <a:prstGeom prst="rect">
            <a:avLst/>
          </a:prstGeom>
          <a:ln w="0">
            <a:noFill/>
          </a:ln>
        </p:spPr>
      </p:sp>
      <p:sp>
        <p:nvSpPr>
          <p:cNvPr id="89"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pPr marL="216000" indent="-216000">
              <a:buNone/>
            </a:pPr>
            <a:endParaRPr b="0" lang="de-DE" sz="1800" spc="-1" strike="noStrike">
              <a:solidFill>
                <a:srgbClr val="000000"/>
              </a:solidFill>
              <a:latin typeface="Arial"/>
            </a:endParaRPr>
          </a:p>
        </p:txBody>
      </p:sp>
      <p:sp>
        <p:nvSpPr>
          <p:cNvPr id="90" name="CustomShape 6"/>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9DFBC3E-52A6-4A5A-B6EA-A9D02ED56C17}" type="slidenum">
              <a:rPr b="0" lang="de-DE" sz="1200" spc="-1" strike="noStrike">
                <a:solidFill>
                  <a:srgbClr val="000000"/>
                </a:solidFill>
                <a:latin typeface="Times New Roman"/>
              </a:rPr>
              <a:t>&lt;Foliennummer&gt;</a:t>
            </a:fld>
            <a:endParaRPr b="0" lang="de-DE" sz="1200" spc="-1" strike="noStrike">
              <a:solidFill>
                <a:srgbClr val="000000"/>
              </a:solid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2440" cy="3082320"/>
          </a:xfrm>
          <a:prstGeom prst="rect">
            <a:avLst/>
          </a:prstGeom>
          <a:ln w="0">
            <a:noFill/>
          </a:ln>
        </p:spPr>
      </p:sp>
      <p:sp>
        <p:nvSpPr>
          <p:cNvPr id="92" name="PlaceHolder 2"/>
          <p:cNvSpPr>
            <a:spLocks noGrp="1"/>
          </p:cNvSpPr>
          <p:nvPr>
            <p:ph type="body"/>
          </p:nvPr>
        </p:nvSpPr>
        <p:spPr>
          <a:xfrm>
            <a:off x="685800" y="4400640"/>
            <a:ext cx="5482440" cy="3596400"/>
          </a:xfrm>
          <a:prstGeom prst="rect">
            <a:avLst/>
          </a:prstGeom>
          <a:noFill/>
          <a:ln w="0">
            <a:noFill/>
          </a:ln>
        </p:spPr>
        <p:txBody>
          <a:bodyPr lIns="0" rIns="0" tIns="0" bIns="0" anchor="t">
            <a:noAutofit/>
          </a:bodyPr>
          <a:p>
            <a:pPr marL="216000" indent="-216000">
              <a:buNone/>
            </a:pPr>
            <a:endParaRPr b="0" lang="de-DE" sz="1800" spc="-1" strike="noStrike">
              <a:solidFill>
                <a:srgbClr val="000000"/>
              </a:solidFill>
              <a:latin typeface="Arial"/>
            </a:endParaRPr>
          </a:p>
        </p:txBody>
      </p:sp>
      <p:sp>
        <p:nvSpPr>
          <p:cNvPr id="93" name="CustomShape 7"/>
          <p:cNvSpPr/>
          <p:nvPr/>
        </p:nvSpPr>
        <p:spPr>
          <a:xfrm>
            <a:off x="3884760" y="8685360"/>
            <a:ext cx="2967840" cy="45468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EAD227C7-8D8A-411F-B91E-4FE2BE153593}" type="slidenum">
              <a:rPr b="0" lang="de-DE" sz="1200" spc="-1" strike="noStrike">
                <a:solidFill>
                  <a:srgbClr val="000000"/>
                </a:solidFill>
                <a:latin typeface="Times New Roman"/>
              </a:rPr>
              <a:t>&lt;Foliennummer&gt;</a:t>
            </a:fld>
            <a:endParaRPr b="0" lang="de-DE"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4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5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2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
        <p:nvSpPr>
          <p:cNvPr id="3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
        <p:nvSpPr>
          <p:cNvPr id="3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de-DE"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de-DE" sz="4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43"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4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45"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5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5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5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9"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10"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1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16"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1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18"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de-DE" sz="4400" spc="-1" strike="noStrike">
                <a:solidFill>
                  <a:srgbClr val="000000"/>
                </a:solidFill>
                <a:latin typeface="Arial"/>
              </a:rPr>
              <a:t>Format des Titeltextes durch Klicken bearbeiten</a:t>
            </a:r>
            <a:endParaRPr b="0" lang="de-DE" sz="4400" spc="-1" strike="noStrike">
              <a:solidFill>
                <a:srgbClr val="000000"/>
              </a:solidFill>
              <a:latin typeface="Arial"/>
            </a:endParaRPr>
          </a:p>
        </p:txBody>
      </p:sp>
      <p:sp>
        <p:nvSpPr>
          <p:cNvPr id="2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3200" spc="-1" strike="noStrike">
                <a:solidFill>
                  <a:srgbClr val="000000"/>
                </a:solidFill>
                <a:latin typeface="Arial"/>
              </a:rPr>
              <a:t>Format des Gliederungstextes durch Klicken bearbeiten</a:t>
            </a:r>
            <a:endParaRPr b="0" lang="de-DE"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2800" spc="-1" strike="noStrike">
                <a:solidFill>
                  <a:srgbClr val="000000"/>
                </a:solidFill>
                <a:latin typeface="Arial"/>
              </a:rPr>
              <a:t>Zweite Gliederungsebene</a:t>
            </a:r>
            <a:endParaRPr b="0" lang="de-DE"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2400" spc="-1" strike="noStrike">
                <a:solidFill>
                  <a:srgbClr val="000000"/>
                </a:solidFill>
                <a:latin typeface="Arial"/>
              </a:rPr>
              <a:t>Dritte Gliederungsebene</a:t>
            </a:r>
            <a:endParaRPr b="0" lang="de-DE"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2000" spc="-1" strike="noStrike">
                <a:solidFill>
                  <a:srgbClr val="000000"/>
                </a:solidFill>
                <a:latin typeface="Arial"/>
              </a:rPr>
              <a:t>Vierte Gliederungsebene</a:t>
            </a:r>
            <a:endParaRPr b="0" lang="de-DE"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2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3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
        <p:nvSpPr>
          <p:cNvPr id="3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
        <p:nvSpPr>
          <p:cNvPr id="3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1800" spc="-1" strike="noStrike">
                <a:solidFill>
                  <a:srgbClr val="000000"/>
                </a:solidFill>
                <a:latin typeface="Arial"/>
              </a:rPr>
              <a:t>Format des Gliederungstextes durch Klicken bearbeiten</a:t>
            </a:r>
            <a:endParaRPr b="0" lang="de-DE"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800" spc="-1" strike="noStrike">
                <a:solidFill>
                  <a:srgbClr val="000000"/>
                </a:solidFill>
                <a:latin typeface="Arial"/>
              </a:rPr>
              <a:t>Zweite Gliederungsebene</a:t>
            </a:r>
            <a:endParaRPr b="0" lang="de-DE"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Arial"/>
              </a:rPr>
              <a:t>Dritte Gliederungsebene</a:t>
            </a:r>
            <a:endParaRPr b="0" lang="de-DE"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Arial"/>
              </a:rPr>
              <a:t>Vierte Gliederungsebene</a:t>
            </a:r>
            <a:endParaRPr b="0" lang="de-DE"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1800" spc="-1" strike="noStrike">
                <a:solidFill>
                  <a:srgbClr val="000000"/>
                </a:solidFill>
                <a:latin typeface="Arial"/>
              </a:rPr>
              <a:t>Fünfte Gliederungsebene</a:t>
            </a:r>
            <a:endParaRPr b="0" lang="de-DE"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1800" spc="-1" strike="noStrike">
                <a:solidFill>
                  <a:srgbClr val="000000"/>
                </a:solidFill>
                <a:latin typeface="Arial"/>
              </a:rPr>
              <a:t>Sechste Gliederungsebene</a:t>
            </a:r>
            <a:endParaRPr b="0" lang="de-DE"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1800" spc="-1" strike="noStrike">
                <a:solidFill>
                  <a:srgbClr val="000000"/>
                </a:solidFill>
                <a:latin typeface="Arial"/>
              </a:rPr>
              <a:t>Siebte Gliederungsebene</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de-DE" sz="1800" spc="-1" strike="noStrike">
                <a:solidFill>
                  <a:srgbClr val="000000"/>
                </a:solidFill>
                <a:latin typeface="Arial"/>
              </a:rPr>
              <a:t>Format des Titeltextes durch Klicken bearbeiten</a:t>
            </a:r>
            <a:endParaRPr b="0" lang="de-DE"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5.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5.xml"/><Relationship Id="rId4"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Grafik 3" descr="Ein Bild, das Grafiken, Kreis, Design enthält.&#10;&#10;Beschreibung automatisch generiert."/>
          <p:cNvPicPr/>
          <p:nvPr/>
        </p:nvPicPr>
        <p:blipFill>
          <a:blip r:embed="rId1"/>
          <a:stretch/>
        </p:blipFill>
        <p:spPr>
          <a:xfrm>
            <a:off x="-1080" y="-1080"/>
            <a:ext cx="822600" cy="822600"/>
          </a:xfrm>
          <a:prstGeom prst="rect">
            <a:avLst/>
          </a:prstGeom>
          <a:ln w="0">
            <a:noFill/>
          </a:ln>
        </p:spPr>
      </p:pic>
      <p:sp>
        <p:nvSpPr>
          <p:cNvPr id="65" name="CustomShape 1"/>
          <p:cNvSpPr/>
          <p:nvPr/>
        </p:nvSpPr>
        <p:spPr>
          <a:xfrm>
            <a:off x="0" y="0"/>
            <a:ext cx="12188160" cy="6183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3600" spc="-1" strike="noStrike">
                <a:solidFill>
                  <a:srgbClr val="ffffff"/>
                </a:solidFill>
                <a:latin typeface="Rockwell Nova"/>
                <a:ea typeface="DejaVu Sans"/>
              </a:rPr>
              <a:t>      </a:t>
            </a:r>
            <a:r>
              <a:rPr b="0" lang="de-DE" sz="4400" spc="-1" strike="noStrike">
                <a:solidFill>
                  <a:srgbClr val="000000"/>
                </a:solidFill>
                <a:latin typeface="Rockwell Nova"/>
                <a:ea typeface="DejaVu Sans"/>
              </a:rPr>
              <a:t>PlatinPie</a:t>
            </a:r>
            <a:endParaRPr b="0" lang="de-DE" sz="4400" spc="-1" strike="noStrike">
              <a:solidFill>
                <a:srgbClr val="000000"/>
              </a:solidFill>
              <a:latin typeface="Arial"/>
            </a:endParaRPr>
          </a:p>
          <a:p>
            <a:pPr>
              <a:lnSpc>
                <a:spcPct val="100000"/>
              </a:lnSpc>
            </a:pPr>
            <a:endParaRPr b="0" lang="de-DE" sz="4400" spc="-1" strike="noStrike">
              <a:solidFill>
                <a:srgbClr val="000000"/>
              </a:solidFill>
              <a:latin typeface="Arial"/>
            </a:endParaRPr>
          </a:p>
          <a:p>
            <a:pPr>
              <a:lnSpc>
                <a:spcPct val="100000"/>
              </a:lnSpc>
            </a:pPr>
            <a:endParaRPr b="0" lang="de-DE" sz="4400" spc="-1" strike="noStrike">
              <a:solidFill>
                <a:srgbClr val="000000"/>
              </a:solidFill>
              <a:latin typeface="Arial"/>
            </a:endParaRPr>
          </a:p>
          <a:p>
            <a:pPr>
              <a:lnSpc>
                <a:spcPct val="100000"/>
              </a:lnSpc>
            </a:pPr>
            <a:endParaRPr b="0" lang="de-DE" sz="4400" spc="-1" strike="noStrike">
              <a:solidFill>
                <a:srgbClr val="000000"/>
              </a:solidFill>
              <a:latin typeface="Arial"/>
            </a:endParaRPr>
          </a:p>
          <a:p>
            <a:pPr>
              <a:lnSpc>
                <a:spcPct val="100000"/>
              </a:lnSpc>
            </a:pPr>
            <a:endParaRPr b="0" lang="de-DE" sz="4400" spc="-1" strike="noStrike">
              <a:solidFill>
                <a:srgbClr val="000000"/>
              </a:solidFill>
              <a:latin typeface="Arial"/>
            </a:endParaRPr>
          </a:p>
          <a:p>
            <a:pPr>
              <a:lnSpc>
                <a:spcPct val="100000"/>
              </a:lnSpc>
            </a:pPr>
            <a:endParaRPr b="0" lang="de-DE" sz="4400" spc="-1" strike="noStrike">
              <a:solidFill>
                <a:srgbClr val="000000"/>
              </a:solidFill>
              <a:latin typeface="Arial"/>
            </a:endParaRPr>
          </a:p>
          <a:p>
            <a:pPr>
              <a:lnSpc>
                <a:spcPct val="100000"/>
              </a:lnSpc>
            </a:pPr>
            <a:endParaRPr b="0" lang="de-DE" sz="4400" spc="-1" strike="noStrike">
              <a:solidFill>
                <a:srgbClr val="000000"/>
              </a:solidFill>
              <a:latin typeface="Arial"/>
            </a:endParaRPr>
          </a:p>
          <a:p>
            <a:pPr>
              <a:lnSpc>
                <a:spcPct val="100000"/>
              </a:lnSpc>
            </a:pPr>
            <a:r>
              <a:rPr b="0" lang="de-DE" sz="2400" spc="-1" strike="noStrike">
                <a:solidFill>
                  <a:srgbClr val="000000"/>
                </a:solidFill>
                <a:latin typeface="Rockwell Nova"/>
                <a:ea typeface="DejaVu Sans"/>
              </a:rPr>
              <a:t>GIT Training</a:t>
            </a:r>
            <a:endParaRPr b="0" lang="de-DE" sz="2400" spc="-1" strike="noStrike">
              <a:solidFill>
                <a:srgbClr val="000000"/>
              </a:solidFill>
              <a:latin typeface="Arial"/>
            </a:endParaRPr>
          </a:p>
          <a:p>
            <a:pPr>
              <a:lnSpc>
                <a:spcPct val="100000"/>
              </a:lnSpc>
            </a:pPr>
            <a:endParaRPr b="0" lang="de-DE" sz="2400" spc="-1" strike="noStrike">
              <a:solidFill>
                <a:srgbClr val="000000"/>
              </a:solidFill>
              <a:latin typeface="Arial"/>
            </a:endParaRPr>
          </a:p>
          <a:p>
            <a:pPr algn="ctr">
              <a:lnSpc>
                <a:spcPct val="100000"/>
              </a:lnSpc>
            </a:pPr>
            <a:r>
              <a:rPr b="0" lang="de-DE" sz="4400" spc="-1" strike="noStrike">
                <a:solidFill>
                  <a:srgbClr val="ffd579"/>
                </a:solidFill>
                <a:latin typeface="Rockwell Nova"/>
                <a:ea typeface="DejaVu Sans"/>
              </a:rPr>
              <a:t>Git Blame</a:t>
            </a:r>
            <a:endParaRPr b="0" lang="de-DE"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6" name="" descr=""/>
          <p:cNvPicPr/>
          <p:nvPr/>
        </p:nvPicPr>
        <p:blipFill>
          <a:blip r:embed="rId1"/>
          <a:stretch/>
        </p:blipFill>
        <p:spPr>
          <a:xfrm>
            <a:off x="581040" y="1842480"/>
            <a:ext cx="3558960" cy="4457520"/>
          </a:xfrm>
          <a:prstGeom prst="rect">
            <a:avLst/>
          </a:prstGeom>
          <a:ln w="0">
            <a:noFill/>
          </a:ln>
        </p:spPr>
      </p:pic>
      <p:sp>
        <p:nvSpPr>
          <p:cNvPr id="67" name="CustomShape 1"/>
          <p:cNvSpPr/>
          <p:nvPr/>
        </p:nvSpPr>
        <p:spPr>
          <a:xfrm>
            <a:off x="241560" y="232200"/>
            <a:ext cx="114818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3600" spc="-1" strike="noStrike">
                <a:solidFill>
                  <a:srgbClr val="000000"/>
                </a:solidFill>
                <a:latin typeface="Rockwell Nova"/>
                <a:ea typeface="DejaVu Sans"/>
              </a:rPr>
              <a:t>Git Blame</a:t>
            </a:r>
            <a:endParaRPr b="0" lang="de-DE" sz="3600" spc="-1" strike="noStrike">
              <a:solidFill>
                <a:srgbClr val="000000"/>
              </a:solidFill>
              <a:latin typeface="Arial"/>
            </a:endParaRPr>
          </a:p>
        </p:txBody>
      </p:sp>
      <p:sp>
        <p:nvSpPr>
          <p:cNvPr id="68" name="CustomShape 2"/>
          <p:cNvSpPr/>
          <p:nvPr/>
        </p:nvSpPr>
        <p:spPr>
          <a:xfrm>
            <a:off x="360000" y="1260000"/>
            <a:ext cx="11697840" cy="43650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0" lang="de-DE" sz="1600" spc="-1" strike="noStrike">
                <a:solidFill>
                  <a:srgbClr val="000000"/>
                </a:solidFill>
                <a:latin typeface="Rockwell"/>
                <a:ea typeface="Microsoft YaHei"/>
              </a:rPr>
              <a:t>git-blame - Show what revision and author last modified each line of a file </a:t>
            </a: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p:txBody>
      </p:sp>
      <p:sp>
        <p:nvSpPr>
          <p:cNvPr id="69" name=""/>
          <p:cNvSpPr/>
          <p:nvPr/>
        </p:nvSpPr>
        <p:spPr>
          <a:xfrm>
            <a:off x="432720" y="2520000"/>
            <a:ext cx="1727280" cy="323640"/>
          </a:xfrm>
          <a:prstGeom prst="ellipse">
            <a:avLst/>
          </a:prstGeom>
          <a:noFill/>
          <a:ln w="0">
            <a:solidFill>
              <a:srgbClr val="ff0000"/>
            </a:solidFill>
          </a:ln>
        </p:spPr>
        <p:style>
          <a:lnRef idx="0"/>
          <a:fillRef idx="0"/>
          <a:effectRef idx="0"/>
          <a:fontRef idx="minor"/>
        </p:style>
        <p:txBody>
          <a:bodyPr lIns="90000" rIns="90000" tIns="45000" bIns="45000" anchor="ctr">
            <a:noAutofit/>
          </a:bodyPr>
          <a:p>
            <a:endParaRPr b="0" lang="de-DE" sz="1800" spc="-1" strike="noStrike">
              <a:solidFill>
                <a:srgbClr val="000000"/>
              </a:solidFill>
              <a:latin typeface="Arial"/>
              <a:ea typeface="DejaVu Sans"/>
            </a:endParaRPr>
          </a:p>
        </p:txBody>
      </p:sp>
      <p:sp>
        <p:nvSpPr>
          <p:cNvPr id="70" name=""/>
          <p:cNvSpPr/>
          <p:nvPr/>
        </p:nvSpPr>
        <p:spPr>
          <a:xfrm>
            <a:off x="1512720" y="3420000"/>
            <a:ext cx="1727280" cy="180000"/>
          </a:xfrm>
          <a:prstGeom prst="ellipse">
            <a:avLst/>
          </a:prstGeom>
          <a:noFill/>
          <a:ln w="0">
            <a:solidFill>
              <a:srgbClr val="ff0000"/>
            </a:solidFill>
          </a:ln>
        </p:spPr>
        <p:style>
          <a:lnRef idx="0"/>
          <a:fillRef idx="0"/>
          <a:effectRef idx="0"/>
          <a:fontRef idx="minor"/>
        </p:style>
        <p:txBody>
          <a:bodyPr lIns="90000" rIns="90000" tIns="45000" bIns="45000" anchor="ctr">
            <a:noAutofit/>
          </a:bodyPr>
          <a:p>
            <a:endParaRPr b="0" lang="de-DE" sz="1800" spc="-1" strike="noStrike">
              <a:solidFill>
                <a:srgbClr val="000000"/>
              </a:solidFill>
              <a:latin typeface="Arial"/>
              <a:ea typeface="DejaVu Sans"/>
            </a:endParaRPr>
          </a:p>
        </p:txBody>
      </p:sp>
      <p:sp>
        <p:nvSpPr>
          <p:cNvPr id="71" name=""/>
          <p:cNvSpPr/>
          <p:nvPr/>
        </p:nvSpPr>
        <p:spPr>
          <a:xfrm>
            <a:off x="1872720" y="2232000"/>
            <a:ext cx="1727280" cy="360000"/>
          </a:xfrm>
          <a:prstGeom prst="ellipse">
            <a:avLst/>
          </a:prstGeom>
          <a:noFill/>
          <a:ln w="0">
            <a:solidFill>
              <a:srgbClr val="ff0000"/>
            </a:solidFill>
          </a:ln>
        </p:spPr>
        <p:style>
          <a:lnRef idx="0"/>
          <a:fillRef idx="0"/>
          <a:effectRef idx="0"/>
          <a:fontRef idx="minor"/>
        </p:style>
        <p:txBody>
          <a:bodyPr lIns="90000" rIns="90000" tIns="45000" bIns="45000" anchor="ctr">
            <a:noAutofit/>
          </a:bodyPr>
          <a:p>
            <a:endParaRPr b="0" lang="de-DE" sz="1800" spc="-1" strike="noStrike">
              <a:solidFill>
                <a:srgbClr val="000000"/>
              </a:solidFill>
              <a:latin typeface="Arial"/>
              <a:ea typeface="DejaVu Sans"/>
            </a:endParaRPr>
          </a:p>
        </p:txBody>
      </p:sp>
      <p:pic>
        <p:nvPicPr>
          <p:cNvPr id="72" name="" descr=""/>
          <p:cNvPicPr/>
          <p:nvPr/>
        </p:nvPicPr>
        <p:blipFill>
          <a:blip r:embed="rId2"/>
          <a:stretch/>
        </p:blipFill>
        <p:spPr>
          <a:xfrm>
            <a:off x="5400000" y="3240000"/>
            <a:ext cx="5761800" cy="2867760"/>
          </a:xfrm>
          <a:prstGeom prst="rect">
            <a:avLst/>
          </a:prstGeom>
          <a:ln w="0">
            <a:noFill/>
          </a:ln>
        </p:spPr>
      </p:pic>
      <p:sp>
        <p:nvSpPr>
          <p:cNvPr id="73" name=""/>
          <p:cNvSpPr/>
          <p:nvPr/>
        </p:nvSpPr>
        <p:spPr>
          <a:xfrm>
            <a:off x="7056720" y="5832000"/>
            <a:ext cx="1727280" cy="180000"/>
          </a:xfrm>
          <a:prstGeom prst="ellipse">
            <a:avLst/>
          </a:prstGeom>
          <a:noFill/>
          <a:ln w="0">
            <a:solidFill>
              <a:srgbClr val="ff0000"/>
            </a:solidFill>
          </a:ln>
        </p:spPr>
        <p:style>
          <a:lnRef idx="0"/>
          <a:fillRef idx="0"/>
          <a:effectRef idx="0"/>
          <a:fontRef idx="minor"/>
        </p:style>
        <p:txBody>
          <a:bodyPr lIns="90000" rIns="90000" tIns="45000" bIns="45000" anchor="ctr">
            <a:noAutofit/>
          </a:bodyPr>
          <a:p>
            <a:endParaRPr b="0" lang="de-DE" sz="1800" spc="-1" strike="noStrike">
              <a:solidFill>
                <a:srgbClr val="000000"/>
              </a:solidFill>
              <a:latin typeface="Arial"/>
              <a:ea typeface="DejaVu Sans"/>
            </a:endParaRPr>
          </a:p>
        </p:txBody>
      </p:sp>
      <p:sp>
        <p:nvSpPr>
          <p:cNvPr id="74" name=""/>
          <p:cNvSpPr/>
          <p:nvPr/>
        </p:nvSpPr>
        <p:spPr>
          <a:xfrm>
            <a:off x="8460000" y="1620000"/>
            <a:ext cx="2700000" cy="900000"/>
          </a:xfrm>
          <a:prstGeom prst="wedgeRoundRectCallout">
            <a:avLst>
              <a:gd name="adj1" fmla="val -125536"/>
              <a:gd name="adj2" fmla="val 184066"/>
              <a:gd name="adj3" fmla="val 16667"/>
            </a:avLst>
          </a:prstGeom>
          <a:noFill/>
          <a:ln w="0">
            <a:solidFill>
              <a:srgbClr val="ff0000"/>
            </a:solidFill>
          </a:ln>
        </p:spPr>
        <p:style>
          <a:lnRef idx="0"/>
          <a:fillRef idx="0"/>
          <a:effectRef idx="0"/>
          <a:fontRef idx="minor"/>
        </p:style>
        <p:txBody>
          <a:bodyPr lIns="90000" rIns="90000" tIns="45000" bIns="45000" anchor="ctr">
            <a:noAutofit/>
          </a:bodyPr>
          <a:p>
            <a:pPr algn="ctr">
              <a:lnSpc>
                <a:spcPct val="100000"/>
              </a:lnSpc>
            </a:pPr>
            <a:r>
              <a:rPr b="0" lang="de-DE" sz="1600" spc="-1" strike="noStrike">
                <a:solidFill>
                  <a:srgbClr val="000000"/>
                </a:solidFill>
                <a:latin typeface="Rockwell"/>
                <a:ea typeface="DejaVu Sans"/>
              </a:rPr>
              <a:t>Right click on any file</a:t>
            </a:r>
            <a:br>
              <a:rPr sz="1600"/>
            </a:br>
            <a:r>
              <a:rPr b="0" lang="de-DE" sz="1600" spc="-1" strike="noStrike">
                <a:solidFill>
                  <a:srgbClr val="000000"/>
                </a:solidFill>
                <a:latin typeface="Rockwell"/>
                <a:ea typeface="DejaVu Sans"/>
              </a:rPr>
              <a:t>and select „Blame Selected“</a:t>
            </a:r>
            <a:endParaRPr b="0" lang="de-DE"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5"/>
          <p:cNvSpPr/>
          <p:nvPr/>
        </p:nvSpPr>
        <p:spPr>
          <a:xfrm>
            <a:off x="360000" y="1260000"/>
            <a:ext cx="11697840" cy="4365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de-DE" sz="1800" spc="-1" strike="noStrike">
              <a:solidFill>
                <a:srgbClr val="000000"/>
              </a:solidFill>
              <a:latin typeface="Arial"/>
              <a:ea typeface="DejaVu Sans"/>
            </a:endParaRPr>
          </a:p>
        </p:txBody>
      </p:sp>
      <p:sp>
        <p:nvSpPr>
          <p:cNvPr id="76" name=""/>
          <p:cNvSpPr/>
          <p:nvPr/>
        </p:nvSpPr>
        <p:spPr>
          <a:xfrm>
            <a:off x="360360" y="360000"/>
            <a:ext cx="11159640" cy="46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600" spc="-1" strike="noStrike">
                <a:solidFill>
                  <a:srgbClr val="000000"/>
                </a:solidFill>
                <a:latin typeface="Rockwell"/>
              </a:rPr>
              <a:t>A window pops up, where you can see, which line (first column) was modified by which author (second column) and which was the last commit (third column)</a:t>
            </a: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p:txBody>
      </p:sp>
      <p:pic>
        <p:nvPicPr>
          <p:cNvPr id="77" name="" descr=""/>
          <p:cNvPicPr/>
          <p:nvPr/>
        </p:nvPicPr>
        <p:blipFill>
          <a:blip r:embed="rId1"/>
          <a:stretch/>
        </p:blipFill>
        <p:spPr>
          <a:xfrm>
            <a:off x="540000" y="1440000"/>
            <a:ext cx="7920000" cy="50947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4"/>
          <p:cNvSpPr/>
          <p:nvPr/>
        </p:nvSpPr>
        <p:spPr>
          <a:xfrm>
            <a:off x="360000" y="1260000"/>
            <a:ext cx="11697840" cy="4365000"/>
          </a:xfrm>
          <a:prstGeom prst="rect">
            <a:avLst/>
          </a:prstGeom>
          <a:noFill/>
          <a:ln w="0">
            <a:noFill/>
          </a:ln>
        </p:spPr>
        <p:style>
          <a:lnRef idx="0"/>
          <a:fillRef idx="0"/>
          <a:effectRef idx="0"/>
          <a:fontRef idx="minor"/>
        </p:style>
        <p:txBody>
          <a:bodyPr lIns="90000" rIns="90000" tIns="45000" bIns="45000" anchor="t">
            <a:noAutofit/>
          </a:bodyPr>
          <a:p>
            <a:endParaRPr b="0" lang="de-DE" sz="1800" spc="-1" strike="noStrike">
              <a:solidFill>
                <a:srgbClr val="000000"/>
              </a:solidFill>
              <a:latin typeface="Arial"/>
              <a:ea typeface="DejaVu Sans"/>
            </a:endParaRPr>
          </a:p>
        </p:txBody>
      </p:sp>
      <p:sp>
        <p:nvSpPr>
          <p:cNvPr id="79" name=""/>
          <p:cNvSpPr/>
          <p:nvPr/>
        </p:nvSpPr>
        <p:spPr>
          <a:xfrm>
            <a:off x="360360" y="360000"/>
            <a:ext cx="11159640" cy="46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r>
              <a:rPr b="0" lang="de-DE" sz="1600" spc="-1" strike="noStrike">
                <a:solidFill>
                  <a:srgbClr val="000000"/>
                </a:solidFill>
                <a:latin typeface="Rockwell"/>
              </a:rPr>
              <a:t>Important: Although the function is called „blame“ to actually not do, what the command says. Git Blame is used to understand the history of the code, to know how many developers worked on it and how old some code is and NOT TO BLAME or to „find the person responsible for“! Please keep that in mind. </a:t>
            </a: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a:p>
            <a:pPr>
              <a:lnSpc>
                <a:spcPct val="100000"/>
              </a:lnSpc>
            </a:pPr>
            <a:r>
              <a:rPr b="0" lang="de-DE" sz="1600" spc="-1" strike="noStrike">
                <a:solidFill>
                  <a:srgbClr val="000000"/>
                </a:solidFill>
                <a:latin typeface="Rockwell"/>
                <a:ea typeface="Microsoft YaHei"/>
              </a:rPr>
              <a:t>More often than not, it happens suprisingly often, that people discover, that it is their own code „to blame“ ;-)</a:t>
            </a:r>
            <a:r>
              <a:rPr b="0" lang="de-DE" sz="1600" spc="-1" strike="noStrike">
                <a:solidFill>
                  <a:srgbClr val="000000"/>
                </a:solidFill>
                <a:latin typeface="Rockwell"/>
              </a:rPr>
              <a:t> </a:t>
            </a:r>
            <a:endParaRPr b="0" lang="de-DE" sz="1600" spc="-1" strike="noStrike">
              <a:solidFill>
                <a:srgbClr val="000000"/>
              </a:solidFill>
              <a:latin typeface="Arial"/>
            </a:endParaRPr>
          </a:p>
          <a:p>
            <a:pPr>
              <a:lnSpc>
                <a:spcPct val="100000"/>
              </a:lnSpc>
            </a:pPr>
            <a:endParaRPr b="0" lang="de-DE" sz="1600" spc="-1" strike="noStrike">
              <a:solidFill>
                <a:srgbClr val="000000"/>
              </a:solidFill>
              <a:latin typeface="Arial"/>
            </a:endParaRPr>
          </a:p>
        </p:txBody>
      </p:sp>
      <p:pic>
        <p:nvPicPr>
          <p:cNvPr id="80" name="" descr=""/>
          <p:cNvPicPr/>
          <p:nvPr/>
        </p:nvPicPr>
        <p:blipFill>
          <a:blip r:embed="rId1"/>
          <a:stretch/>
        </p:blipFill>
        <p:spPr>
          <a:xfrm>
            <a:off x="6438960" y="2766960"/>
            <a:ext cx="5081040" cy="2858040"/>
          </a:xfrm>
          <a:prstGeom prst="rect">
            <a:avLst/>
          </a:prstGeom>
          <a:ln w="0">
            <a:noFill/>
          </a:ln>
        </p:spPr>
      </p:pic>
      <p:pic>
        <p:nvPicPr>
          <p:cNvPr id="81" name="" descr=""/>
          <p:cNvPicPr/>
          <p:nvPr/>
        </p:nvPicPr>
        <p:blipFill>
          <a:blip r:embed="rId2"/>
          <a:stretch/>
        </p:blipFill>
        <p:spPr>
          <a:xfrm>
            <a:off x="3732480" y="2933280"/>
            <a:ext cx="1847520" cy="2466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DC2AB530179E9940960F37B9F6C844F2" ma:contentTypeVersion="10" ma:contentTypeDescription="Ein neues Dokument erstellen." ma:contentTypeScope="" ma:versionID="633b36ec76109854d36877eec4eab11c">
  <xsd:schema xmlns:xsd="http://www.w3.org/2001/XMLSchema" xmlns:xs="http://www.w3.org/2001/XMLSchema" xmlns:p="http://schemas.microsoft.com/office/2006/metadata/properties" xmlns:ns2="1da26605-414a-414c-bd45-c4c5d0677106" xmlns:ns3="73a3194d-17ee-42ea-8487-7b3aa2c6fc33" targetNamespace="http://schemas.microsoft.com/office/2006/metadata/properties" ma:root="true" ma:fieldsID="2e10274694a3584efc9084bc9874db39" ns2:_="" ns3:_="">
    <xsd:import namespace="1da26605-414a-414c-bd45-c4c5d0677106"/>
    <xsd:import namespace="73a3194d-17ee-42ea-8487-7b3aa2c6fc33"/>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a26605-414a-414c-bd45-c4c5d0677106"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Bildmarkierungen" ma:readOnly="false" ma:fieldId="{5cf76f15-5ced-4ddc-b409-7134ff3c332f}" ma:taxonomyMulti="true" ma:sspId="4f2f6af4-5460-4d28-be80-8eaccb8b3c39"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3a3194d-17ee-42ea-8487-7b3aa2c6fc33"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bd6d126-d478-4d0b-b2b1-c7a69d3c5fb7}" ma:internalName="TaxCatchAll" ma:showField="CatchAllData" ma:web="73a3194d-17ee-42ea-8487-7b3aa2c6fc3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da26605-414a-414c-bd45-c4c5d0677106">
      <Terms xmlns="http://schemas.microsoft.com/office/infopath/2007/PartnerControls"/>
    </lcf76f155ced4ddcb4097134ff3c332f>
    <TaxCatchAll xmlns="73a3194d-17ee-42ea-8487-7b3aa2c6fc3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kument" ma:contentTypeID="0x0101000F166B4AC461EA4592D7E01BB8608AC4" ma:contentTypeVersion="4" ma:contentTypeDescription="Ein neues Dokument erstellen." ma:contentTypeScope="" ma:versionID="87c60498945085c5e97709f79c111266">
  <xsd:schema xmlns:xsd="http://www.w3.org/2001/XMLSchema" xmlns:xs="http://www.w3.org/2001/XMLSchema" xmlns:p="http://schemas.microsoft.com/office/2006/metadata/properties" xmlns:ns2="e2c0c820-d547-4068-8590-dbdca60a27ca" targetNamespace="http://schemas.microsoft.com/office/2006/metadata/properties" ma:root="true" ma:fieldsID="697e32c3211b913837205f1e5d7bc8a4" ns2:_="">
    <xsd:import namespace="e2c0c820-d547-4068-8590-dbdca60a27c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c0c820-d547-4068-8590-dbdca60a27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1225A7-EBB2-4A89-9B7D-095B9DBF536F}">
  <ds:schemaRefs>
    <ds:schemaRef ds:uri="1da26605-414a-414c-bd45-c4c5d0677106"/>
    <ds:schemaRef ds:uri="73a3194d-17ee-42ea-8487-7b3aa2c6fc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C4DEE7-7012-474F-820D-522CACA9551A}">
  <ds:schemaRefs>
    <ds:schemaRef ds:uri="http://schemas.microsoft.com/sharepoint/v3/contenttype/forms"/>
  </ds:schemaRefs>
</ds:datastoreItem>
</file>

<file path=customXml/itemProps3.xml><?xml version="1.0" encoding="utf-8"?>
<ds:datastoreItem xmlns:ds="http://schemas.openxmlformats.org/officeDocument/2006/customXml" ds:itemID="{9A78B8AA-3139-4A43-897F-749C821EFA17}">
  <ds:schemaRefs>
    <ds:schemaRef ds:uri="1da26605-414a-414c-bd45-c4c5d0677106"/>
    <ds:schemaRef ds:uri="73a3194d-17ee-42ea-8487-7b3aa2c6fc3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735A3A72-41A8-41D4-80F2-32BBC0C57C67}"/>
</file>

<file path=customXml/itemProps5.xml><?xml version="1.0" encoding="utf-8"?>
<ds:datastoreItem xmlns:ds="http://schemas.openxmlformats.org/officeDocument/2006/customXml" ds:itemID="{8AD6E03A-1CB6-4208-AD2B-90C59CDE8DA5}"/>
</file>

<file path=customXml/itemProps6.xml><?xml version="1.0" encoding="utf-8"?>
<ds:datastoreItem xmlns:ds="http://schemas.openxmlformats.org/officeDocument/2006/customXml" ds:itemID="{024F1CC5-10FA-461B-9313-B60C80C9393E}"/>
</file>

<file path=docProps/app.xml><?xml version="1.0" encoding="utf-8"?>
<Properties xmlns="http://schemas.openxmlformats.org/officeDocument/2006/extended-properties" xmlns:vt="http://schemas.openxmlformats.org/officeDocument/2006/docPropsVTypes">
  <Template/>
  <TotalTime>101</TotalTime>
  <Application>LibreOffice/24.2.3.2$Windows_X86_64 LibreOffice_project/433d9c2ded56988e8a90e6b2e771ee4e6a5ab2ba</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
  <dc:description/>
  <cp:lastModifiedBy/>
  <cp:revision>35</cp:revision>
  <dcterms:created xsi:type="dcterms:W3CDTF">2024-04-05T18:06:26Z</dcterms:created>
  <dcterms:modified xsi:type="dcterms:W3CDTF">2024-05-27T22:58:11Z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0x0101000F166B4AC461EA4592D7E01BB8608AC4</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ediaServiceImageTags">
    <vt:lpwstr/>
  </property>
  <property fmtid="{D5CDD505-2E9C-101B-9397-08002B2CF9AE}" pid="7" name="Notes">
    <vt:i4>23</vt:i4>
  </property>
  <property fmtid="{D5CDD505-2E9C-101B-9397-08002B2CF9AE}" pid="8" name="PresentationFormat">
    <vt:lpwstr>Breitbild</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ies>
</file>