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Lst>
  <p:notesMasterIdLst>
    <p:notesMasterId r:id="rId4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de-DE" sz="4400" b="0" strike="noStrike" spc="-1">
                <a:latin typeface="Arial"/>
              </a:rPr>
              <a:t>Folie mittels Klicken verschieben</a:t>
            </a:r>
          </a:p>
        </p:txBody>
      </p:sp>
      <p:sp>
        <p:nvSpPr>
          <p:cNvPr id="77" name="PlaceHolder 2"/>
          <p:cNvSpPr>
            <a:spLocks noGrp="1"/>
          </p:cNvSpPr>
          <p:nvPr>
            <p:ph type="body"/>
          </p:nvPr>
        </p:nvSpPr>
        <p:spPr>
          <a:xfrm>
            <a:off x="756000" y="5078520"/>
            <a:ext cx="6047640" cy="4811040"/>
          </a:xfrm>
          <a:prstGeom prst="rect">
            <a:avLst/>
          </a:prstGeom>
        </p:spPr>
        <p:txBody>
          <a:bodyPr lIns="0" tIns="0" rIns="0" bIns="0">
            <a:noAutofit/>
          </a:bodyPr>
          <a:lstStyle/>
          <a:p>
            <a:r>
              <a:rPr lang="de-DE" sz="2000" b="0" strike="noStrike" spc="-1">
                <a:latin typeface="Arial"/>
              </a:rPr>
              <a:t>Format der Notizen mittels Klicken bearbeiten</a:t>
            </a:r>
          </a:p>
        </p:txBody>
      </p:sp>
      <p:sp>
        <p:nvSpPr>
          <p:cNvPr id="78" name="PlaceHolder 3"/>
          <p:cNvSpPr>
            <a:spLocks noGrp="1"/>
          </p:cNvSpPr>
          <p:nvPr>
            <p:ph type="hdr"/>
          </p:nvPr>
        </p:nvSpPr>
        <p:spPr>
          <a:xfrm>
            <a:off x="0" y="0"/>
            <a:ext cx="3280680" cy="534240"/>
          </a:xfrm>
          <a:prstGeom prst="rect">
            <a:avLst/>
          </a:prstGeom>
        </p:spPr>
        <p:txBody>
          <a:bodyPr lIns="0" tIns="0" rIns="0" bIns="0">
            <a:noAutofit/>
          </a:bodyPr>
          <a:lstStyle/>
          <a:p>
            <a:r>
              <a:rPr lang="de-DE" sz="1400" b="0" strike="noStrike" spc="-1">
                <a:latin typeface="Times New Roman"/>
              </a:rPr>
              <a:t>&lt;Kopfzeile&gt;</a:t>
            </a:r>
          </a:p>
        </p:txBody>
      </p:sp>
      <p:sp>
        <p:nvSpPr>
          <p:cNvPr id="7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de-DE" sz="1400" b="0" strike="noStrike" spc="-1">
                <a:latin typeface="Times New Roman"/>
              </a:rPr>
              <a:t>&lt;Datum/Uhrzeit&gt;</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de-DE" sz="1400" b="0" strike="noStrike" spc="-1">
                <a:latin typeface="Times New Roman"/>
              </a:rPr>
              <a:t>&lt;Fußzeile&gt;</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029E3E6E-E18B-4AA9-B253-8FFC8469B5C7}" type="slidenum">
              <a:rPr lang="de-DE" sz="1400" b="0" strike="noStrike" spc="-1">
                <a:latin typeface="Times New Roman"/>
              </a:rPr>
              <a:t>‹Nr.›</a:t>
            </a:fld>
            <a:endParaRPr lang="de-DE"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noRot="1" noChangeAspect="1"/>
          </p:cNvSpPr>
          <p:nvPr>
            <p:ph type="sldImg"/>
          </p:nvPr>
        </p:nvSpPr>
        <p:spPr>
          <a:xfrm>
            <a:off x="687388" y="1143000"/>
            <a:ext cx="5478462" cy="3081338"/>
          </a:xfrm>
          <a:prstGeom prst="rect">
            <a:avLst/>
          </a:prstGeom>
        </p:spPr>
      </p:sp>
      <p:sp>
        <p:nvSpPr>
          <p:cNvPr id="230"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31"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D9D67D0-BDAE-4DE6-85A0-30DA2DF74166}" type="slidenum">
              <a:rPr lang="de-DE" sz="1200" b="0" strike="noStrike" spc="-1">
                <a:solidFill>
                  <a:srgbClr val="000000"/>
                </a:solidFill>
                <a:latin typeface="Times New Roman"/>
              </a:rPr>
              <a:t>1</a:t>
            </a:fld>
            <a:endParaRPr lang="de-DE"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687388" y="1143000"/>
            <a:ext cx="5478462" cy="3081338"/>
          </a:xfrm>
          <a:prstGeom prst="rect">
            <a:avLst/>
          </a:prstGeom>
        </p:spPr>
      </p:sp>
      <p:sp>
        <p:nvSpPr>
          <p:cNvPr id="257"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58"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116F881-FFBF-42D1-8336-CC18A300D482}" type="slidenum">
              <a:rPr lang="de-DE" sz="1200" b="0" strike="noStrike" spc="-1">
                <a:solidFill>
                  <a:srgbClr val="000000"/>
                </a:solidFill>
                <a:latin typeface="Times New Roman"/>
              </a:rPr>
              <a:t>10</a:t>
            </a:fld>
            <a:endParaRPr lang="de-DE"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noRot="1" noChangeAspect="1"/>
          </p:cNvSpPr>
          <p:nvPr>
            <p:ph type="sldImg"/>
          </p:nvPr>
        </p:nvSpPr>
        <p:spPr>
          <a:xfrm>
            <a:off x="687388" y="1143000"/>
            <a:ext cx="5478462" cy="3081338"/>
          </a:xfrm>
          <a:prstGeom prst="rect">
            <a:avLst/>
          </a:prstGeom>
        </p:spPr>
      </p:sp>
      <p:sp>
        <p:nvSpPr>
          <p:cNvPr id="260"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61"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D83DE3E-A534-4ABE-BDB6-6556766438F9}" type="slidenum">
              <a:rPr lang="de-DE" sz="1200" b="0" strike="noStrike" spc="-1">
                <a:solidFill>
                  <a:srgbClr val="000000"/>
                </a:solidFill>
                <a:latin typeface="Times New Roman"/>
              </a:rPr>
              <a:t>11</a:t>
            </a:fld>
            <a:endParaRPr lang="de-DE"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noRot="1" noChangeAspect="1"/>
          </p:cNvSpPr>
          <p:nvPr>
            <p:ph type="sldImg"/>
          </p:nvPr>
        </p:nvSpPr>
        <p:spPr>
          <a:xfrm>
            <a:off x="687388" y="1143000"/>
            <a:ext cx="5478462" cy="3081338"/>
          </a:xfrm>
          <a:prstGeom prst="rect">
            <a:avLst/>
          </a:prstGeom>
        </p:spPr>
      </p:sp>
      <p:sp>
        <p:nvSpPr>
          <p:cNvPr id="263"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64"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8D6136B-DC26-48E6-BC97-221D85596FF5}" type="slidenum">
              <a:rPr lang="de-DE" sz="1200" b="0" strike="noStrike" spc="-1">
                <a:solidFill>
                  <a:srgbClr val="000000"/>
                </a:solidFill>
                <a:latin typeface="Times New Roman"/>
              </a:rPr>
              <a:t>12</a:t>
            </a:fld>
            <a:endParaRPr lang="de-DE"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687388" y="1143000"/>
            <a:ext cx="5478462" cy="3081338"/>
          </a:xfrm>
          <a:prstGeom prst="rect">
            <a:avLst/>
          </a:prstGeom>
        </p:spPr>
      </p:sp>
      <p:sp>
        <p:nvSpPr>
          <p:cNvPr id="266"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67"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027D9FC-0FC8-44A6-98BE-CB823CA85A2A}" type="slidenum">
              <a:rPr lang="de-DE" sz="1200" b="0" strike="noStrike" spc="-1">
                <a:solidFill>
                  <a:srgbClr val="000000"/>
                </a:solidFill>
                <a:latin typeface="Times New Roman"/>
              </a:rPr>
              <a:t>13</a:t>
            </a:fld>
            <a:endParaRPr lang="de-DE"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PlaceHolder 1"/>
          <p:cNvSpPr>
            <a:spLocks noGrp="1" noRot="1" noChangeAspect="1"/>
          </p:cNvSpPr>
          <p:nvPr>
            <p:ph type="sldImg"/>
          </p:nvPr>
        </p:nvSpPr>
        <p:spPr>
          <a:xfrm>
            <a:off x="687388" y="1143000"/>
            <a:ext cx="5478462" cy="3081338"/>
          </a:xfrm>
          <a:prstGeom prst="rect">
            <a:avLst/>
          </a:prstGeom>
        </p:spPr>
      </p:sp>
      <p:sp>
        <p:nvSpPr>
          <p:cNvPr id="269"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70"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68503AD-B188-425A-99C2-3A17CE7EBD0C}" type="slidenum">
              <a:rPr lang="de-DE" sz="1200" b="0" strike="noStrike" spc="-1">
                <a:solidFill>
                  <a:srgbClr val="000000"/>
                </a:solidFill>
                <a:latin typeface="Times New Roman"/>
              </a:rPr>
              <a:t>14</a:t>
            </a:fld>
            <a:endParaRPr lang="de-DE"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noRot="1" noChangeAspect="1"/>
          </p:cNvSpPr>
          <p:nvPr>
            <p:ph type="sldImg"/>
          </p:nvPr>
        </p:nvSpPr>
        <p:spPr>
          <a:xfrm>
            <a:off x="687388" y="1143000"/>
            <a:ext cx="5478462" cy="3081338"/>
          </a:xfrm>
          <a:prstGeom prst="rect">
            <a:avLst/>
          </a:prstGeom>
        </p:spPr>
      </p:sp>
      <p:sp>
        <p:nvSpPr>
          <p:cNvPr id="272"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73"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612EE14-7345-4258-AFFC-23EF413971B1}" type="slidenum">
              <a:rPr lang="de-DE" sz="1200" b="0" strike="noStrike" spc="-1">
                <a:solidFill>
                  <a:srgbClr val="000000"/>
                </a:solidFill>
                <a:latin typeface="Times New Roman"/>
              </a:rPr>
              <a:t>15</a:t>
            </a:fld>
            <a:endParaRPr lang="de-DE"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noRot="1" noChangeAspect="1"/>
          </p:cNvSpPr>
          <p:nvPr>
            <p:ph type="sldImg"/>
          </p:nvPr>
        </p:nvSpPr>
        <p:spPr>
          <a:xfrm>
            <a:off x="687388" y="1143000"/>
            <a:ext cx="5478462" cy="3081338"/>
          </a:xfrm>
          <a:prstGeom prst="rect">
            <a:avLst/>
          </a:prstGeom>
        </p:spPr>
      </p:sp>
      <p:sp>
        <p:nvSpPr>
          <p:cNvPr id="275"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76"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E48EE98-C3FF-4E88-B360-14360B138A11}" type="slidenum">
              <a:rPr lang="de-DE" sz="1200" b="0" strike="noStrike" spc="-1">
                <a:solidFill>
                  <a:srgbClr val="000000"/>
                </a:solidFill>
                <a:latin typeface="Times New Roman"/>
              </a:rPr>
              <a:t>16</a:t>
            </a:fld>
            <a:endParaRPr lang="de-DE"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noRot="1" noChangeAspect="1"/>
          </p:cNvSpPr>
          <p:nvPr>
            <p:ph type="sldImg"/>
          </p:nvPr>
        </p:nvSpPr>
        <p:spPr>
          <a:xfrm>
            <a:off x="687388" y="1143000"/>
            <a:ext cx="5478462" cy="3081338"/>
          </a:xfrm>
          <a:prstGeom prst="rect">
            <a:avLst/>
          </a:prstGeom>
        </p:spPr>
      </p:sp>
      <p:sp>
        <p:nvSpPr>
          <p:cNvPr id="278"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79"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245F445-EC7C-4F52-9C53-D0279FEB9603}" type="slidenum">
              <a:rPr lang="de-DE" sz="1200" b="0" strike="noStrike" spc="-1">
                <a:solidFill>
                  <a:srgbClr val="000000"/>
                </a:solidFill>
                <a:latin typeface="Times New Roman"/>
              </a:rPr>
              <a:t>17</a:t>
            </a:fld>
            <a:endParaRPr lang="de-DE"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noRot="1" noChangeAspect="1"/>
          </p:cNvSpPr>
          <p:nvPr>
            <p:ph type="sldImg"/>
          </p:nvPr>
        </p:nvSpPr>
        <p:spPr>
          <a:xfrm>
            <a:off x="687388" y="1143000"/>
            <a:ext cx="5478462" cy="3081338"/>
          </a:xfrm>
          <a:prstGeom prst="rect">
            <a:avLst/>
          </a:prstGeom>
        </p:spPr>
      </p:sp>
      <p:sp>
        <p:nvSpPr>
          <p:cNvPr id="281"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82"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1BE7BA2-C233-4DD3-96C3-504C655B5522}" type="slidenum">
              <a:rPr lang="de-DE" sz="1200" b="0" strike="noStrike" spc="-1">
                <a:solidFill>
                  <a:srgbClr val="000000"/>
                </a:solidFill>
                <a:latin typeface="Times New Roman"/>
              </a:rPr>
              <a:t>18</a:t>
            </a:fld>
            <a:endParaRPr lang="de-DE"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noRot="1" noChangeAspect="1"/>
          </p:cNvSpPr>
          <p:nvPr>
            <p:ph type="sldImg"/>
          </p:nvPr>
        </p:nvSpPr>
        <p:spPr>
          <a:xfrm>
            <a:off x="687388" y="1143000"/>
            <a:ext cx="5478462" cy="3081338"/>
          </a:xfrm>
          <a:prstGeom prst="rect">
            <a:avLst/>
          </a:prstGeom>
        </p:spPr>
      </p:sp>
      <p:sp>
        <p:nvSpPr>
          <p:cNvPr id="284"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85"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537C32E-105F-40F9-87AF-CE8654191404}" type="slidenum">
              <a:rPr lang="de-DE" sz="1200" b="0" strike="noStrike" spc="-1">
                <a:solidFill>
                  <a:srgbClr val="000000"/>
                </a:solidFill>
                <a:latin typeface="Times New Roman"/>
              </a:rPr>
              <a:t>19</a:t>
            </a:fld>
            <a:endParaRPr lang="de-DE"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noRot="1" noChangeAspect="1"/>
          </p:cNvSpPr>
          <p:nvPr>
            <p:ph type="sldImg"/>
          </p:nvPr>
        </p:nvSpPr>
        <p:spPr>
          <a:xfrm>
            <a:off x="687388" y="1143000"/>
            <a:ext cx="5478462" cy="3081338"/>
          </a:xfrm>
          <a:prstGeom prst="rect">
            <a:avLst/>
          </a:prstGeom>
        </p:spPr>
      </p:sp>
      <p:sp>
        <p:nvSpPr>
          <p:cNvPr id="233"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34"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CB2BE6C-B275-4F03-BEF8-4B048AFD9C06}" type="slidenum">
              <a:rPr lang="de-DE" sz="1200" b="0" strike="noStrike" spc="-1">
                <a:solidFill>
                  <a:srgbClr val="000000"/>
                </a:solidFill>
                <a:latin typeface="Times New Roman"/>
              </a:rPr>
              <a:t>2</a:t>
            </a:fld>
            <a:endParaRPr lang="de-DE"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noRot="1" noChangeAspect="1"/>
          </p:cNvSpPr>
          <p:nvPr>
            <p:ph type="sldImg"/>
          </p:nvPr>
        </p:nvSpPr>
        <p:spPr>
          <a:xfrm>
            <a:off x="687388" y="1143000"/>
            <a:ext cx="5478462" cy="3081338"/>
          </a:xfrm>
          <a:prstGeom prst="rect">
            <a:avLst/>
          </a:prstGeom>
        </p:spPr>
      </p:sp>
      <p:sp>
        <p:nvSpPr>
          <p:cNvPr id="287"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88"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2063BA2-4F6D-4CE7-AC56-23D5B363F836}" type="slidenum">
              <a:rPr lang="de-DE" sz="1200" b="0" strike="noStrike" spc="-1">
                <a:solidFill>
                  <a:srgbClr val="000000"/>
                </a:solidFill>
                <a:latin typeface="Times New Roman"/>
              </a:rPr>
              <a:t>20</a:t>
            </a:fld>
            <a:endParaRPr lang="de-DE"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noRot="1" noChangeAspect="1"/>
          </p:cNvSpPr>
          <p:nvPr>
            <p:ph type="sldImg"/>
          </p:nvPr>
        </p:nvSpPr>
        <p:spPr>
          <a:xfrm>
            <a:off x="687388" y="1143000"/>
            <a:ext cx="5478462" cy="3081338"/>
          </a:xfrm>
          <a:prstGeom prst="rect">
            <a:avLst/>
          </a:prstGeom>
        </p:spPr>
      </p:sp>
      <p:sp>
        <p:nvSpPr>
          <p:cNvPr id="290"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91"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270DCB1-0C8F-4D17-A1A0-0935C83B256C}" type="slidenum">
              <a:rPr lang="de-DE" sz="1200" b="0" strike="noStrike" spc="-1">
                <a:solidFill>
                  <a:srgbClr val="000000"/>
                </a:solidFill>
                <a:latin typeface="Times New Roman"/>
              </a:rPr>
              <a:t>21</a:t>
            </a:fld>
            <a:endParaRPr lang="de-DE"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noRot="1" noChangeAspect="1"/>
          </p:cNvSpPr>
          <p:nvPr>
            <p:ph type="sldImg"/>
          </p:nvPr>
        </p:nvSpPr>
        <p:spPr>
          <a:xfrm>
            <a:off x="687388" y="1143000"/>
            <a:ext cx="5478462" cy="3081338"/>
          </a:xfrm>
          <a:prstGeom prst="rect">
            <a:avLst/>
          </a:prstGeom>
        </p:spPr>
      </p:sp>
      <p:sp>
        <p:nvSpPr>
          <p:cNvPr id="293"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94"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53793DF-8194-43A8-93B2-DE1158F8F1C4}" type="slidenum">
              <a:rPr lang="de-DE" sz="1200" b="0" strike="noStrike" spc="-1">
                <a:solidFill>
                  <a:srgbClr val="000000"/>
                </a:solidFill>
                <a:latin typeface="Times New Roman"/>
              </a:rPr>
              <a:t>22</a:t>
            </a:fld>
            <a:endParaRPr lang="de-DE"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7388" y="1143000"/>
            <a:ext cx="5478462" cy="3081338"/>
          </a:xfrm>
          <a:prstGeom prst="rect">
            <a:avLst/>
          </a:prstGeom>
        </p:spPr>
      </p:sp>
      <p:sp>
        <p:nvSpPr>
          <p:cNvPr id="296"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97"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D3F4753-C1A0-4920-992A-043E5C0A0B67}" type="slidenum">
              <a:rPr lang="de-DE" sz="1200" b="0" strike="noStrike" spc="-1">
                <a:solidFill>
                  <a:srgbClr val="000000"/>
                </a:solidFill>
                <a:latin typeface="Times New Roman"/>
              </a:rPr>
              <a:t>23</a:t>
            </a:fld>
            <a:endParaRPr lang="de-DE"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noRot="1" noChangeAspect="1"/>
          </p:cNvSpPr>
          <p:nvPr>
            <p:ph type="sldImg"/>
          </p:nvPr>
        </p:nvSpPr>
        <p:spPr>
          <a:xfrm>
            <a:off x="687388" y="1143000"/>
            <a:ext cx="5478462" cy="3081338"/>
          </a:xfrm>
          <a:prstGeom prst="rect">
            <a:avLst/>
          </a:prstGeom>
        </p:spPr>
      </p:sp>
      <p:sp>
        <p:nvSpPr>
          <p:cNvPr id="299"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300"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B0DCA21-A42C-4C80-BF84-85126B457586}" type="slidenum">
              <a:rPr lang="de-DE" sz="1200" b="0" strike="noStrike" spc="-1">
                <a:solidFill>
                  <a:srgbClr val="000000"/>
                </a:solidFill>
                <a:latin typeface="Times New Roman"/>
              </a:rPr>
              <a:t>24</a:t>
            </a:fld>
            <a:endParaRPr lang="de-DE"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noRot="1" noChangeAspect="1"/>
          </p:cNvSpPr>
          <p:nvPr>
            <p:ph type="sldImg"/>
          </p:nvPr>
        </p:nvSpPr>
        <p:spPr>
          <a:xfrm>
            <a:off x="687388" y="1143000"/>
            <a:ext cx="5478462" cy="3081338"/>
          </a:xfrm>
          <a:prstGeom prst="rect">
            <a:avLst/>
          </a:prstGeom>
        </p:spPr>
      </p:sp>
      <p:sp>
        <p:nvSpPr>
          <p:cNvPr id="302"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303"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516EBBC-E7B7-4955-8785-23CECBC75F9E}" type="slidenum">
              <a:rPr lang="de-DE" sz="1200" b="0" strike="noStrike" spc="-1">
                <a:solidFill>
                  <a:srgbClr val="000000"/>
                </a:solidFill>
                <a:latin typeface="Times New Roman"/>
              </a:rPr>
              <a:t>25</a:t>
            </a:fld>
            <a:endParaRPr lang="de-DE"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laceHolder 1"/>
          <p:cNvSpPr>
            <a:spLocks noGrp="1" noRot="1" noChangeAspect="1"/>
          </p:cNvSpPr>
          <p:nvPr>
            <p:ph type="sldImg"/>
          </p:nvPr>
        </p:nvSpPr>
        <p:spPr>
          <a:xfrm>
            <a:off x="687388" y="1143000"/>
            <a:ext cx="5478462" cy="3081338"/>
          </a:xfrm>
          <a:prstGeom prst="rect">
            <a:avLst/>
          </a:prstGeom>
        </p:spPr>
      </p:sp>
      <p:sp>
        <p:nvSpPr>
          <p:cNvPr id="305"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306"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C1F54FF-F5ED-473C-8979-D05765F1B9B2}" type="slidenum">
              <a:rPr lang="de-DE" sz="1200" b="0" strike="noStrike" spc="-1">
                <a:solidFill>
                  <a:srgbClr val="000000"/>
                </a:solidFill>
                <a:latin typeface="Times New Roman"/>
              </a:rPr>
              <a:t>26</a:t>
            </a:fld>
            <a:endParaRPr lang="de-DE"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noRot="1" noChangeAspect="1"/>
          </p:cNvSpPr>
          <p:nvPr>
            <p:ph type="sldImg"/>
          </p:nvPr>
        </p:nvSpPr>
        <p:spPr>
          <a:xfrm>
            <a:off x="687388" y="1143000"/>
            <a:ext cx="5478462" cy="3081338"/>
          </a:xfrm>
          <a:prstGeom prst="rect">
            <a:avLst/>
          </a:prstGeom>
        </p:spPr>
      </p:sp>
      <p:sp>
        <p:nvSpPr>
          <p:cNvPr id="308"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309"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C8261A2-7379-46DB-85E3-2C0D7E144253}" type="slidenum">
              <a:rPr lang="de-DE" sz="1200" b="0" strike="noStrike" spc="-1">
                <a:solidFill>
                  <a:srgbClr val="000000"/>
                </a:solidFill>
                <a:latin typeface="Times New Roman"/>
              </a:rPr>
              <a:t>27</a:t>
            </a:fld>
            <a:endParaRPr lang="de-DE"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noRot="1" noChangeAspect="1"/>
          </p:cNvSpPr>
          <p:nvPr>
            <p:ph type="sldImg"/>
          </p:nvPr>
        </p:nvSpPr>
        <p:spPr>
          <a:xfrm>
            <a:off x="687388" y="1143000"/>
            <a:ext cx="5478462" cy="3081338"/>
          </a:xfrm>
          <a:prstGeom prst="rect">
            <a:avLst/>
          </a:prstGeom>
        </p:spPr>
      </p:sp>
      <p:sp>
        <p:nvSpPr>
          <p:cNvPr id="311"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312"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46EB712-2960-4D97-BC3C-2F0CF00A4532}" type="slidenum">
              <a:rPr lang="de-DE" sz="1200" b="0" strike="noStrike" spc="-1">
                <a:solidFill>
                  <a:srgbClr val="000000"/>
                </a:solidFill>
                <a:latin typeface="Times New Roman"/>
              </a:rPr>
              <a:t>28</a:t>
            </a:fld>
            <a:endParaRPr lang="de-DE"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1" noRot="1" noChangeAspect="1"/>
          </p:cNvSpPr>
          <p:nvPr>
            <p:ph type="sldImg"/>
          </p:nvPr>
        </p:nvSpPr>
        <p:spPr>
          <a:xfrm>
            <a:off x="687388" y="1143000"/>
            <a:ext cx="5478462" cy="3081338"/>
          </a:xfrm>
          <a:prstGeom prst="rect">
            <a:avLst/>
          </a:prstGeom>
        </p:spPr>
      </p:sp>
      <p:sp>
        <p:nvSpPr>
          <p:cNvPr id="314"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315"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E2A6CA2-0029-4BE0-A5ED-38E4D4020FB3}" type="slidenum">
              <a:rPr lang="de-DE" sz="1200" b="0" strike="noStrike" spc="-1">
                <a:solidFill>
                  <a:srgbClr val="000000"/>
                </a:solidFill>
                <a:latin typeface="Times New Roman"/>
              </a:rPr>
              <a:t>29</a:t>
            </a:fld>
            <a:endParaRPr lang="de-DE"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noRot="1" noChangeAspect="1"/>
          </p:cNvSpPr>
          <p:nvPr>
            <p:ph type="sldImg"/>
          </p:nvPr>
        </p:nvSpPr>
        <p:spPr>
          <a:xfrm>
            <a:off x="687388" y="1143000"/>
            <a:ext cx="5478462" cy="3081338"/>
          </a:xfrm>
          <a:prstGeom prst="rect">
            <a:avLst/>
          </a:prstGeom>
        </p:spPr>
      </p:sp>
      <p:sp>
        <p:nvSpPr>
          <p:cNvPr id="236"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37"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03F69FB-A5F8-43A8-8845-7A38959575FF}" type="slidenum">
              <a:rPr lang="de-DE" sz="1200" b="0" strike="noStrike" spc="-1">
                <a:solidFill>
                  <a:srgbClr val="000000"/>
                </a:solidFill>
                <a:latin typeface="Times New Roman"/>
              </a:rPr>
              <a:t>3</a:t>
            </a:fld>
            <a:endParaRPr lang="de-DE" sz="12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noRot="1" noChangeAspect="1"/>
          </p:cNvSpPr>
          <p:nvPr>
            <p:ph type="sldImg"/>
          </p:nvPr>
        </p:nvSpPr>
        <p:spPr>
          <a:xfrm>
            <a:off x="687388" y="1143000"/>
            <a:ext cx="5478462" cy="3081338"/>
          </a:xfrm>
          <a:prstGeom prst="rect">
            <a:avLst/>
          </a:prstGeom>
        </p:spPr>
      </p:sp>
      <p:sp>
        <p:nvSpPr>
          <p:cNvPr id="317"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318"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0C4D923-8E76-4529-A1C5-D57CF95B3251}" type="slidenum">
              <a:rPr lang="de-DE" sz="1200" b="0" strike="noStrike" spc="-1">
                <a:solidFill>
                  <a:srgbClr val="000000"/>
                </a:solidFill>
                <a:latin typeface="Times New Roman"/>
              </a:rPr>
              <a:t>30</a:t>
            </a:fld>
            <a:endParaRPr lang="de-DE"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noRot="1" noChangeAspect="1"/>
          </p:cNvSpPr>
          <p:nvPr>
            <p:ph type="sldImg"/>
          </p:nvPr>
        </p:nvSpPr>
        <p:spPr>
          <a:xfrm>
            <a:off x="687388" y="1143000"/>
            <a:ext cx="5478462" cy="3081338"/>
          </a:xfrm>
          <a:prstGeom prst="rect">
            <a:avLst/>
          </a:prstGeom>
        </p:spPr>
      </p:sp>
      <p:sp>
        <p:nvSpPr>
          <p:cNvPr id="320"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321"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AD08B97-0C4B-4038-B5D7-2C5BBFF0A4E6}" type="slidenum">
              <a:rPr lang="de-DE" sz="1200" b="0" strike="noStrike" spc="-1">
                <a:solidFill>
                  <a:srgbClr val="000000"/>
                </a:solidFill>
                <a:latin typeface="Times New Roman"/>
              </a:rPr>
              <a:t>31</a:t>
            </a:fld>
            <a:endParaRPr lang="de-DE"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noRot="1" noChangeAspect="1"/>
          </p:cNvSpPr>
          <p:nvPr>
            <p:ph type="sldImg"/>
          </p:nvPr>
        </p:nvSpPr>
        <p:spPr>
          <a:xfrm>
            <a:off x="687388" y="1143000"/>
            <a:ext cx="5478462" cy="3081338"/>
          </a:xfrm>
          <a:prstGeom prst="rect">
            <a:avLst/>
          </a:prstGeom>
        </p:spPr>
      </p:sp>
      <p:sp>
        <p:nvSpPr>
          <p:cNvPr id="323"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324"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0678012-DEC0-42E5-A351-8F865FF54CA3}" type="slidenum">
              <a:rPr lang="de-DE" sz="1200" b="0" strike="noStrike" spc="-1">
                <a:solidFill>
                  <a:srgbClr val="000000"/>
                </a:solidFill>
                <a:latin typeface="Times New Roman"/>
              </a:rPr>
              <a:t>32</a:t>
            </a:fld>
            <a:endParaRPr lang="de-DE" sz="12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noRot="1" noChangeAspect="1"/>
          </p:cNvSpPr>
          <p:nvPr>
            <p:ph type="sldImg"/>
          </p:nvPr>
        </p:nvSpPr>
        <p:spPr>
          <a:xfrm>
            <a:off x="687388" y="1143000"/>
            <a:ext cx="5478462" cy="3081338"/>
          </a:xfrm>
          <a:prstGeom prst="rect">
            <a:avLst/>
          </a:prstGeom>
        </p:spPr>
      </p:sp>
      <p:sp>
        <p:nvSpPr>
          <p:cNvPr id="326"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327"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7E0F518-3A90-485D-B85C-B6C9E28B3FC9}" type="slidenum">
              <a:rPr lang="de-DE" sz="1200" b="0" strike="noStrike" spc="-1">
                <a:solidFill>
                  <a:srgbClr val="000000"/>
                </a:solidFill>
                <a:latin typeface="Times New Roman"/>
              </a:rPr>
              <a:t>33</a:t>
            </a:fld>
            <a:endParaRPr lang="de-DE" sz="12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noRot="1" noChangeAspect="1"/>
          </p:cNvSpPr>
          <p:nvPr>
            <p:ph type="sldImg"/>
          </p:nvPr>
        </p:nvSpPr>
        <p:spPr>
          <a:xfrm>
            <a:off x="687388" y="1143000"/>
            <a:ext cx="5478462" cy="3081338"/>
          </a:xfrm>
          <a:prstGeom prst="rect">
            <a:avLst/>
          </a:prstGeom>
        </p:spPr>
      </p:sp>
      <p:sp>
        <p:nvSpPr>
          <p:cNvPr id="329"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330"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90D22F4-69F9-43FC-ADF8-ADCABCB8A24B}" type="slidenum">
              <a:rPr lang="de-DE" sz="1200" b="0" strike="noStrike" spc="-1">
                <a:solidFill>
                  <a:srgbClr val="000000"/>
                </a:solidFill>
                <a:latin typeface="Times New Roman"/>
              </a:rPr>
              <a:t>34</a:t>
            </a:fld>
            <a:endParaRPr lang="de-DE" sz="12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noRot="1" noChangeAspect="1"/>
          </p:cNvSpPr>
          <p:nvPr>
            <p:ph type="sldImg"/>
          </p:nvPr>
        </p:nvSpPr>
        <p:spPr>
          <a:xfrm>
            <a:off x="687388" y="1143000"/>
            <a:ext cx="5478462" cy="3081338"/>
          </a:xfrm>
          <a:prstGeom prst="rect">
            <a:avLst/>
          </a:prstGeom>
        </p:spPr>
      </p:sp>
      <p:sp>
        <p:nvSpPr>
          <p:cNvPr id="332"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333"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728D2FE-156D-462C-A625-2A0D33E05D96}" type="slidenum">
              <a:rPr lang="de-DE" sz="1200" b="0" strike="noStrike" spc="-1">
                <a:solidFill>
                  <a:srgbClr val="000000"/>
                </a:solidFill>
                <a:latin typeface="Times New Roman"/>
              </a:rPr>
              <a:t>35</a:t>
            </a:fld>
            <a:endParaRPr lang="de-DE" sz="12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PlaceHolder 1"/>
          <p:cNvSpPr>
            <a:spLocks noGrp="1" noRot="1" noChangeAspect="1"/>
          </p:cNvSpPr>
          <p:nvPr>
            <p:ph type="sldImg"/>
          </p:nvPr>
        </p:nvSpPr>
        <p:spPr>
          <a:xfrm>
            <a:off x="687388" y="1143000"/>
            <a:ext cx="5478462" cy="3081338"/>
          </a:xfrm>
          <a:prstGeom prst="rect">
            <a:avLst/>
          </a:prstGeom>
        </p:spPr>
      </p:sp>
      <p:sp>
        <p:nvSpPr>
          <p:cNvPr id="335"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336"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831866A-CB9D-401F-B44B-BE86B12BC971}" type="slidenum">
              <a:rPr lang="de-DE" sz="1200" b="0" strike="noStrike" spc="-1">
                <a:solidFill>
                  <a:srgbClr val="000000"/>
                </a:solidFill>
                <a:latin typeface="Times New Roman"/>
              </a:rPr>
              <a:t>36</a:t>
            </a:fld>
            <a:endParaRPr lang="de-DE" sz="12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noRot="1" noChangeAspect="1"/>
          </p:cNvSpPr>
          <p:nvPr>
            <p:ph type="sldImg"/>
          </p:nvPr>
        </p:nvSpPr>
        <p:spPr>
          <a:xfrm>
            <a:off x="687388" y="1143000"/>
            <a:ext cx="5478462" cy="3081338"/>
          </a:xfrm>
          <a:prstGeom prst="rect">
            <a:avLst/>
          </a:prstGeom>
        </p:spPr>
      </p:sp>
      <p:sp>
        <p:nvSpPr>
          <p:cNvPr id="338"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339"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2AF5394-AF31-40DC-B38E-3C75555161B3}" type="slidenum">
              <a:rPr lang="de-DE" sz="1200" b="0" strike="noStrike" spc="-1">
                <a:solidFill>
                  <a:srgbClr val="000000"/>
                </a:solidFill>
                <a:latin typeface="Times New Roman"/>
              </a:rPr>
              <a:t>37</a:t>
            </a:fld>
            <a:endParaRPr lang="de-DE"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PlaceHolder 1"/>
          <p:cNvSpPr>
            <a:spLocks noGrp="1" noRot="1" noChangeAspect="1"/>
          </p:cNvSpPr>
          <p:nvPr>
            <p:ph type="sldImg"/>
          </p:nvPr>
        </p:nvSpPr>
        <p:spPr>
          <a:xfrm>
            <a:off x="687388" y="1143000"/>
            <a:ext cx="5478462" cy="3081338"/>
          </a:xfrm>
          <a:prstGeom prst="rect">
            <a:avLst/>
          </a:prstGeom>
        </p:spPr>
      </p:sp>
      <p:sp>
        <p:nvSpPr>
          <p:cNvPr id="341"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342"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58F2936-0DC8-4CEF-9373-AD9EFF0BA576}" type="slidenum">
              <a:rPr lang="de-DE" sz="1200" b="0" strike="noStrike" spc="-1">
                <a:solidFill>
                  <a:srgbClr val="000000"/>
                </a:solidFill>
                <a:latin typeface="Times New Roman"/>
              </a:rPr>
              <a:t>38</a:t>
            </a:fld>
            <a:endParaRPr lang="de-DE"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noRot="1" noChangeAspect="1"/>
          </p:cNvSpPr>
          <p:nvPr>
            <p:ph type="sldImg"/>
          </p:nvPr>
        </p:nvSpPr>
        <p:spPr>
          <a:xfrm>
            <a:off x="687388" y="1143000"/>
            <a:ext cx="5478462" cy="3081338"/>
          </a:xfrm>
          <a:prstGeom prst="rect">
            <a:avLst/>
          </a:prstGeom>
        </p:spPr>
      </p:sp>
      <p:sp>
        <p:nvSpPr>
          <p:cNvPr id="344"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345"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D017F55-B7C1-41E3-AEAD-EEB05EFFDCB0}" type="slidenum">
              <a:rPr lang="de-DE" sz="1200" b="0" strike="noStrike" spc="-1">
                <a:solidFill>
                  <a:srgbClr val="000000"/>
                </a:solidFill>
                <a:latin typeface="Times New Roman"/>
              </a:rPr>
              <a:t>39</a:t>
            </a:fld>
            <a:endParaRPr lang="de-DE"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noRot="1" noChangeAspect="1"/>
          </p:cNvSpPr>
          <p:nvPr>
            <p:ph type="sldImg"/>
          </p:nvPr>
        </p:nvSpPr>
        <p:spPr>
          <a:xfrm>
            <a:off x="687388" y="1143000"/>
            <a:ext cx="5478462" cy="3081338"/>
          </a:xfrm>
          <a:prstGeom prst="rect">
            <a:avLst/>
          </a:prstGeom>
        </p:spPr>
      </p:sp>
      <p:sp>
        <p:nvSpPr>
          <p:cNvPr id="239"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40"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5F5654-DD9F-4B7F-AAFB-E05BF3B18A38}" type="slidenum">
              <a:rPr lang="de-DE" sz="1200" b="0" strike="noStrike" spc="-1">
                <a:solidFill>
                  <a:srgbClr val="000000"/>
                </a:solidFill>
                <a:latin typeface="Times New Roman"/>
              </a:rPr>
              <a:t>4</a:t>
            </a:fld>
            <a:endParaRPr lang="de-DE"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PlaceHolder 1"/>
          <p:cNvSpPr>
            <a:spLocks noGrp="1" noRot="1" noChangeAspect="1"/>
          </p:cNvSpPr>
          <p:nvPr>
            <p:ph type="sldImg"/>
          </p:nvPr>
        </p:nvSpPr>
        <p:spPr>
          <a:xfrm>
            <a:off x="687388" y="1143000"/>
            <a:ext cx="5478462" cy="3081338"/>
          </a:xfrm>
          <a:prstGeom prst="rect">
            <a:avLst/>
          </a:prstGeom>
        </p:spPr>
      </p:sp>
      <p:sp>
        <p:nvSpPr>
          <p:cNvPr id="347"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348"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E84B3F7-A85D-4F48-B5E2-FE7A3437C641}" type="slidenum">
              <a:rPr lang="de-DE" sz="1200" b="0" strike="noStrike" spc="-1">
                <a:solidFill>
                  <a:srgbClr val="000000"/>
                </a:solidFill>
                <a:latin typeface="Times New Roman"/>
              </a:rPr>
              <a:t>40</a:t>
            </a:fld>
            <a:endParaRPr lang="de-DE" sz="12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1"/>
          <p:cNvSpPr>
            <a:spLocks noGrp="1" noRot="1" noChangeAspect="1"/>
          </p:cNvSpPr>
          <p:nvPr>
            <p:ph type="sldImg"/>
          </p:nvPr>
        </p:nvSpPr>
        <p:spPr>
          <a:xfrm>
            <a:off x="687388" y="1143000"/>
            <a:ext cx="5478462" cy="3081338"/>
          </a:xfrm>
          <a:prstGeom prst="rect">
            <a:avLst/>
          </a:prstGeom>
        </p:spPr>
      </p:sp>
      <p:sp>
        <p:nvSpPr>
          <p:cNvPr id="350"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351"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AEC894A-86AE-4E86-9201-A605B2E3BE5F}" type="slidenum">
              <a:rPr lang="de-DE" sz="1200" b="0" strike="noStrike" spc="-1">
                <a:solidFill>
                  <a:srgbClr val="000000"/>
                </a:solidFill>
                <a:latin typeface="Times New Roman"/>
              </a:rPr>
              <a:t>41</a:t>
            </a:fld>
            <a:endParaRPr lang="de-DE" sz="12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PlaceHolder 1"/>
          <p:cNvSpPr>
            <a:spLocks noGrp="1" noRot="1" noChangeAspect="1"/>
          </p:cNvSpPr>
          <p:nvPr>
            <p:ph type="sldImg"/>
          </p:nvPr>
        </p:nvSpPr>
        <p:spPr>
          <a:xfrm>
            <a:off x="687388" y="1143000"/>
            <a:ext cx="5478462" cy="3081338"/>
          </a:xfrm>
          <a:prstGeom prst="rect">
            <a:avLst/>
          </a:prstGeom>
        </p:spPr>
      </p:sp>
      <p:sp>
        <p:nvSpPr>
          <p:cNvPr id="353"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354"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54C44F1-2E50-4E06-9922-61DF46CCEDA6}" type="slidenum">
              <a:rPr lang="de-DE" sz="1200" b="0" strike="noStrike" spc="-1">
                <a:solidFill>
                  <a:srgbClr val="000000"/>
                </a:solidFill>
                <a:latin typeface="Times New Roman"/>
              </a:rPr>
              <a:t>42</a:t>
            </a:fld>
            <a:endParaRPr lang="de-DE"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noRot="1" noChangeAspect="1"/>
          </p:cNvSpPr>
          <p:nvPr>
            <p:ph type="sldImg"/>
          </p:nvPr>
        </p:nvSpPr>
        <p:spPr>
          <a:xfrm>
            <a:off x="687388" y="1143000"/>
            <a:ext cx="5478462" cy="3081338"/>
          </a:xfrm>
          <a:prstGeom prst="rect">
            <a:avLst/>
          </a:prstGeom>
        </p:spPr>
      </p:sp>
      <p:sp>
        <p:nvSpPr>
          <p:cNvPr id="356"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357"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6193091-5828-45F8-AA5C-97F0A061564F}" type="slidenum">
              <a:rPr lang="de-DE" sz="1200" b="0" strike="noStrike" spc="-1">
                <a:solidFill>
                  <a:srgbClr val="000000"/>
                </a:solidFill>
                <a:latin typeface="Times New Roman"/>
              </a:rPr>
              <a:t>43</a:t>
            </a:fld>
            <a:endParaRPr lang="de-DE"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noRot="1" noChangeAspect="1"/>
          </p:cNvSpPr>
          <p:nvPr>
            <p:ph type="sldImg"/>
          </p:nvPr>
        </p:nvSpPr>
        <p:spPr>
          <a:xfrm>
            <a:off x="687388" y="1143000"/>
            <a:ext cx="5478462" cy="3081338"/>
          </a:xfrm>
          <a:prstGeom prst="rect">
            <a:avLst/>
          </a:prstGeom>
        </p:spPr>
      </p:sp>
      <p:sp>
        <p:nvSpPr>
          <p:cNvPr id="242"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43"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AE597A8-84FB-457D-A460-42289B07AF36}" type="slidenum">
              <a:rPr lang="de-DE" sz="1200" b="0" strike="noStrike" spc="-1">
                <a:solidFill>
                  <a:srgbClr val="000000"/>
                </a:solidFill>
                <a:latin typeface="Times New Roman"/>
              </a:rPr>
              <a:t>5</a:t>
            </a:fld>
            <a:endParaRPr lang="de-DE"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noRot="1" noChangeAspect="1"/>
          </p:cNvSpPr>
          <p:nvPr>
            <p:ph type="sldImg"/>
          </p:nvPr>
        </p:nvSpPr>
        <p:spPr>
          <a:xfrm>
            <a:off x="687388" y="1143000"/>
            <a:ext cx="5478462" cy="3081338"/>
          </a:xfrm>
          <a:prstGeom prst="rect">
            <a:avLst/>
          </a:prstGeom>
        </p:spPr>
      </p:sp>
      <p:sp>
        <p:nvSpPr>
          <p:cNvPr id="245"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46"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8863528-EDED-4617-8A5C-3540A64A17ED}" type="slidenum">
              <a:rPr lang="de-DE" sz="1200" b="0" strike="noStrike" spc="-1">
                <a:solidFill>
                  <a:srgbClr val="000000"/>
                </a:solidFill>
                <a:latin typeface="Times New Roman"/>
              </a:rPr>
              <a:t>6</a:t>
            </a:fld>
            <a:endParaRPr lang="de-DE"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687388" y="1143000"/>
            <a:ext cx="5478462" cy="3081338"/>
          </a:xfrm>
          <a:prstGeom prst="rect">
            <a:avLst/>
          </a:prstGeom>
        </p:spPr>
      </p:sp>
      <p:sp>
        <p:nvSpPr>
          <p:cNvPr id="248"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49"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FE8F892-1B57-4620-832D-839DEE6602AF}" type="slidenum">
              <a:rPr lang="de-DE" sz="1200" b="0" strike="noStrike" spc="-1">
                <a:solidFill>
                  <a:srgbClr val="000000"/>
                </a:solidFill>
                <a:latin typeface="Times New Roman"/>
              </a:rPr>
              <a:t>7</a:t>
            </a:fld>
            <a:endParaRPr lang="de-DE"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noRot="1" noChangeAspect="1"/>
          </p:cNvSpPr>
          <p:nvPr>
            <p:ph type="sldImg"/>
          </p:nvPr>
        </p:nvSpPr>
        <p:spPr>
          <a:xfrm>
            <a:off x="687388" y="1143000"/>
            <a:ext cx="5478462" cy="3081338"/>
          </a:xfrm>
          <a:prstGeom prst="rect">
            <a:avLst/>
          </a:prstGeom>
        </p:spPr>
      </p:sp>
      <p:sp>
        <p:nvSpPr>
          <p:cNvPr id="251"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52"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919FCC2-B7A0-4A8E-BCEE-B978F2198617}" type="slidenum">
              <a:rPr lang="de-DE" sz="1200" b="0" strike="noStrike" spc="-1">
                <a:solidFill>
                  <a:srgbClr val="000000"/>
                </a:solidFill>
                <a:latin typeface="Times New Roman"/>
              </a:rPr>
              <a:t>8</a:t>
            </a:fld>
            <a:endParaRPr lang="de-DE"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noRot="1" noChangeAspect="1"/>
          </p:cNvSpPr>
          <p:nvPr>
            <p:ph type="sldImg"/>
          </p:nvPr>
        </p:nvSpPr>
        <p:spPr>
          <a:xfrm>
            <a:off x="687388" y="1143000"/>
            <a:ext cx="5478462" cy="3081338"/>
          </a:xfrm>
          <a:prstGeom prst="rect">
            <a:avLst/>
          </a:prstGeom>
        </p:spPr>
      </p:sp>
      <p:sp>
        <p:nvSpPr>
          <p:cNvPr id="254" name="PlaceHolder 2"/>
          <p:cNvSpPr>
            <a:spLocks noGrp="1"/>
          </p:cNvSpPr>
          <p:nvPr>
            <p:ph type="body"/>
          </p:nvPr>
        </p:nvSpPr>
        <p:spPr>
          <a:xfrm>
            <a:off x="685800" y="4400640"/>
            <a:ext cx="5481000" cy="3594960"/>
          </a:xfrm>
          <a:prstGeom prst="rect">
            <a:avLst/>
          </a:prstGeom>
        </p:spPr>
        <p:txBody>
          <a:bodyPr lIns="0" tIns="0" rIns="0" bIns="0">
            <a:noAutofit/>
          </a:bodyPr>
          <a:lstStyle/>
          <a:p>
            <a:endParaRPr lang="de-DE" sz="2000" b="0" strike="noStrike" spc="-1">
              <a:latin typeface="Arial"/>
            </a:endParaRPr>
          </a:p>
        </p:txBody>
      </p:sp>
      <p:sp>
        <p:nvSpPr>
          <p:cNvPr id="255" name="CustomShape 3"/>
          <p:cNvSpPr/>
          <p:nvPr/>
        </p:nvSpPr>
        <p:spPr>
          <a:xfrm>
            <a:off x="3884760" y="8685360"/>
            <a:ext cx="2966400" cy="45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197A853-A763-45EE-827B-E13271754661}" type="slidenum">
              <a:rPr lang="de-DE" sz="1200" b="0" strike="noStrike" spc="-1">
                <a:solidFill>
                  <a:srgbClr val="000000"/>
                </a:solidFill>
                <a:latin typeface="Times New Roman"/>
              </a:rPr>
              <a:t>9</a:t>
            </a:fld>
            <a:endParaRPr lang="de-DE"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de-DE"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de-DE"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de-DE"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de-DE"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de-DE"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de-DE"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de-D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de-DE"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de-DE"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de-DE"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de-DE"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de-DE"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de-D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de-DE" sz="4400" b="0" strike="noStrike" spc="-1">
                <a:latin typeface="Arial"/>
              </a:rPr>
              <a:t>Format des Titeltextes durch Klicken bearbeiten</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DE" sz="3200" b="0" strike="noStrike" spc="-1">
                <a:latin typeface="Arial"/>
              </a:rPr>
              <a:t>Format des Gliederungstextes durch Klicken bearbeiten</a:t>
            </a:r>
          </a:p>
          <a:p>
            <a:pPr marL="864000" lvl="1" indent="-324000">
              <a:spcBef>
                <a:spcPts val="1134"/>
              </a:spcBef>
              <a:buClr>
                <a:srgbClr val="000000"/>
              </a:buClr>
              <a:buSzPct val="75000"/>
              <a:buFont typeface="Symbol" charset="2"/>
              <a:buChar char=""/>
            </a:pPr>
            <a:r>
              <a:rPr lang="de-DE" sz="2800" b="0" strike="noStrike" spc="-1">
                <a:latin typeface="Arial"/>
              </a:rPr>
              <a:t>Zweite Gliederungsebene</a:t>
            </a:r>
          </a:p>
          <a:p>
            <a:pPr marL="1296000" lvl="2" indent="-288000">
              <a:spcBef>
                <a:spcPts val="850"/>
              </a:spcBef>
              <a:buClr>
                <a:srgbClr val="000000"/>
              </a:buClr>
              <a:buSzPct val="45000"/>
              <a:buFont typeface="Wingdings" charset="2"/>
              <a:buChar char=""/>
            </a:pPr>
            <a:r>
              <a:rPr lang="de-DE" sz="2400" b="0" strike="noStrike" spc="-1">
                <a:latin typeface="Arial"/>
              </a:rPr>
              <a:t>Dritte Gliederungsebene</a:t>
            </a:r>
          </a:p>
          <a:p>
            <a:pPr marL="1728000" lvl="3" indent="-216000">
              <a:spcBef>
                <a:spcPts val="567"/>
              </a:spcBef>
              <a:buClr>
                <a:srgbClr val="000000"/>
              </a:buClr>
              <a:buSzPct val="75000"/>
              <a:buFont typeface="Symbol" charset="2"/>
              <a:buChar char=""/>
            </a:pPr>
            <a:r>
              <a:rPr lang="de-DE" sz="2000" b="0" strike="noStrike" spc="-1">
                <a:latin typeface="Arial"/>
              </a:rPr>
              <a:t>Vierte Gliederungsebene</a:t>
            </a:r>
          </a:p>
          <a:p>
            <a:pPr marL="2160000" lvl="4" indent="-216000">
              <a:spcBef>
                <a:spcPts val="283"/>
              </a:spcBef>
              <a:buClr>
                <a:srgbClr val="000000"/>
              </a:buClr>
              <a:buSzPct val="45000"/>
              <a:buFont typeface="Wingdings" charset="2"/>
              <a:buChar char=""/>
            </a:pPr>
            <a:r>
              <a:rPr lang="de-DE" sz="2000" b="0" strike="noStrike" spc="-1">
                <a:latin typeface="Arial"/>
              </a:rPr>
              <a:t>Fünfte Gliederungsebene</a:t>
            </a:r>
          </a:p>
          <a:p>
            <a:pPr marL="2592000" lvl="5" indent="-216000">
              <a:spcBef>
                <a:spcPts val="283"/>
              </a:spcBef>
              <a:buClr>
                <a:srgbClr val="000000"/>
              </a:buClr>
              <a:buSzPct val="45000"/>
              <a:buFont typeface="Wingdings" charset="2"/>
              <a:buChar char=""/>
            </a:pPr>
            <a:r>
              <a:rPr lang="de-DE" sz="2000" b="0" strike="noStrike" spc="-1">
                <a:latin typeface="Arial"/>
              </a:rPr>
              <a:t>Sechste Gliederungsebene</a:t>
            </a:r>
          </a:p>
          <a:p>
            <a:pPr marL="3024000" lvl="6" indent="-216000">
              <a:spcBef>
                <a:spcPts val="283"/>
              </a:spcBef>
              <a:buClr>
                <a:srgbClr val="000000"/>
              </a:buClr>
              <a:buSzPct val="45000"/>
              <a:buFont typeface="Wingdings" charset="2"/>
              <a:buChar char=""/>
            </a:pPr>
            <a:r>
              <a:rPr lang="de-DE" sz="2000" b="0" strike="noStrike" spc="-1">
                <a:latin typeface="Arial"/>
              </a:rPr>
              <a:t>Siebte Gliederungsebene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github.com/DrMladjanRadic/git_training_02.gi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2" name="Grafik 3" descr="Ein Bild, das Grafiken, Kreis, Design enthält.&#10;&#10;Beschreibung automatisch generiert."/>
          <p:cNvPicPr/>
          <p:nvPr/>
        </p:nvPicPr>
        <p:blipFill>
          <a:blip r:embed="rId3"/>
          <a:stretch/>
        </p:blipFill>
        <p:spPr>
          <a:xfrm>
            <a:off x="-1080" y="-1080"/>
            <a:ext cx="821160" cy="821160"/>
          </a:xfrm>
          <a:prstGeom prst="rect">
            <a:avLst/>
          </a:prstGeom>
          <a:ln w="0">
            <a:noFill/>
          </a:ln>
        </p:spPr>
      </p:pic>
      <p:sp>
        <p:nvSpPr>
          <p:cNvPr id="83" name="CustomShape 1"/>
          <p:cNvSpPr/>
          <p:nvPr/>
        </p:nvSpPr>
        <p:spPr>
          <a:xfrm>
            <a:off x="0" y="0"/>
            <a:ext cx="12186720" cy="624641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3600" b="0" strike="noStrike" spc="-1" dirty="0">
                <a:latin typeface="Rockwell Nova"/>
                <a:ea typeface="DejaVu Sans"/>
              </a:rPr>
              <a:t>      </a:t>
            </a:r>
            <a:r>
              <a:rPr lang="de-DE" sz="4400" b="0" strike="noStrike" spc="-1" dirty="0" err="1">
                <a:latin typeface="Rockwell Nova"/>
                <a:ea typeface="DejaVu Sans"/>
              </a:rPr>
              <a:t>PlatinPie</a:t>
            </a:r>
            <a:endParaRPr lang="de-DE" sz="4400" b="0" strike="noStrike" spc="-1" dirty="0">
              <a:latin typeface="Arial"/>
            </a:endParaRPr>
          </a:p>
          <a:p>
            <a:pPr>
              <a:lnSpc>
                <a:spcPct val="100000"/>
              </a:lnSpc>
            </a:pPr>
            <a:endParaRPr lang="de-DE" sz="4400" b="0" strike="noStrike" spc="-1" dirty="0">
              <a:latin typeface="Arial"/>
            </a:endParaRPr>
          </a:p>
          <a:p>
            <a:pPr>
              <a:lnSpc>
                <a:spcPct val="100000"/>
              </a:lnSpc>
            </a:pPr>
            <a:endParaRPr lang="de-DE" sz="4400" b="0" strike="noStrike" spc="-1" dirty="0">
              <a:latin typeface="Arial"/>
            </a:endParaRPr>
          </a:p>
          <a:p>
            <a:pPr>
              <a:lnSpc>
                <a:spcPct val="100000"/>
              </a:lnSpc>
            </a:pPr>
            <a:endParaRPr lang="de-DE" sz="4400" b="0" strike="noStrike" spc="-1" dirty="0">
              <a:latin typeface="Arial"/>
            </a:endParaRPr>
          </a:p>
          <a:p>
            <a:pPr>
              <a:lnSpc>
                <a:spcPct val="100000"/>
              </a:lnSpc>
            </a:pPr>
            <a:endParaRPr lang="de-DE" sz="4400" b="0" strike="noStrike" spc="-1" dirty="0">
              <a:latin typeface="Arial"/>
            </a:endParaRPr>
          </a:p>
          <a:p>
            <a:pPr>
              <a:lnSpc>
                <a:spcPct val="100000"/>
              </a:lnSpc>
            </a:pPr>
            <a:endParaRPr lang="de-DE" sz="4400" b="0" strike="noStrike" spc="-1" dirty="0">
              <a:latin typeface="Arial"/>
            </a:endParaRPr>
          </a:p>
          <a:p>
            <a:pPr>
              <a:lnSpc>
                <a:spcPct val="100000"/>
              </a:lnSpc>
            </a:pPr>
            <a:endParaRPr lang="de-DE" sz="4400" b="0" strike="noStrike" spc="-1" dirty="0">
              <a:latin typeface="Arial"/>
            </a:endParaRPr>
          </a:p>
          <a:p>
            <a:pPr>
              <a:lnSpc>
                <a:spcPct val="100000"/>
              </a:lnSpc>
            </a:pPr>
            <a:r>
              <a:rPr lang="de-DE" sz="2400" b="0" strike="noStrike" spc="-1" dirty="0">
                <a:latin typeface="Rockwell Nova"/>
                <a:ea typeface="DejaVu Sans"/>
              </a:rPr>
              <a:t>GIT Training – Round 3</a:t>
            </a:r>
            <a:endParaRPr lang="de-DE" sz="2400" b="0" strike="noStrike" spc="-1" dirty="0">
              <a:latin typeface="Arial"/>
            </a:endParaRPr>
          </a:p>
          <a:p>
            <a:pPr>
              <a:lnSpc>
                <a:spcPct val="100000"/>
              </a:lnSpc>
            </a:pPr>
            <a:endParaRPr lang="de-DE" sz="2400" b="0" strike="noStrike" spc="-1" dirty="0">
              <a:latin typeface="Arial"/>
            </a:endParaRPr>
          </a:p>
          <a:p>
            <a:pPr algn="ctr">
              <a:lnSpc>
                <a:spcPct val="100000"/>
              </a:lnSpc>
            </a:pPr>
            <a:r>
              <a:rPr lang="de-DE" sz="4400" b="0" strike="noStrike" spc="-1" dirty="0" err="1">
                <a:solidFill>
                  <a:srgbClr val="FF7E79"/>
                </a:solidFill>
                <a:latin typeface="Rockwell Nova"/>
                <a:ea typeface="DejaVu Sans"/>
              </a:rPr>
              <a:t>Exercise</a:t>
            </a:r>
            <a:r>
              <a:rPr lang="de-DE" sz="4400" b="0" strike="noStrike" spc="-1" dirty="0">
                <a:solidFill>
                  <a:srgbClr val="FF7E79"/>
                </a:solidFill>
                <a:latin typeface="Rockwell Nova"/>
                <a:ea typeface="DejaVu Sans"/>
              </a:rPr>
              <a:t> 04 – </a:t>
            </a:r>
            <a:r>
              <a:rPr lang="de-DE" sz="4400" b="0" strike="noStrike" spc="-1" dirty="0" err="1">
                <a:solidFill>
                  <a:srgbClr val="FF7E79"/>
                </a:solidFill>
                <a:latin typeface="Rockwell Nova"/>
                <a:ea typeface="DejaVu Sans"/>
              </a:rPr>
              <a:t>Merge</a:t>
            </a:r>
            <a:r>
              <a:rPr lang="de-DE" sz="4400" b="0" strike="noStrike" spc="-1" dirty="0">
                <a:solidFill>
                  <a:srgbClr val="FF7E79"/>
                </a:solidFill>
                <a:latin typeface="Rockwell Nova"/>
                <a:ea typeface="DejaVu Sans"/>
              </a:rPr>
              <a:t> </a:t>
            </a:r>
            <a:r>
              <a:rPr lang="de-DE" sz="4400" b="0" strike="noStrike" spc="-1" dirty="0" err="1">
                <a:solidFill>
                  <a:srgbClr val="FF7E79"/>
                </a:solidFill>
                <a:latin typeface="Rockwell Nova"/>
                <a:ea typeface="DejaVu Sans"/>
              </a:rPr>
              <a:t>Conflicts</a:t>
            </a:r>
            <a:endParaRPr lang="de-DE" sz="4400" b="0" strike="noStrike" spc="-1" dirty="0">
              <a:solidFill>
                <a:srgbClr val="FF7E79"/>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 name="CustomShape 1"/>
          <p:cNvSpPr/>
          <p:nvPr/>
        </p:nvSpPr>
        <p:spPr>
          <a:xfrm>
            <a:off x="289800" y="669600"/>
            <a:ext cx="11157120" cy="2533320"/>
          </a:xfrm>
          <a:prstGeom prst="rect">
            <a:avLst/>
          </a:prstGeom>
          <a:noFill/>
          <a:ln w="0">
            <a:noFill/>
          </a:ln>
        </p:spPr>
        <p:style>
          <a:lnRef idx="0">
            <a:scrgbClr r="0" g="0" b="0"/>
          </a:lnRef>
          <a:fillRef idx="0">
            <a:scrgbClr r="0" g="0" b="0"/>
          </a:fillRef>
          <a:effectRef idx="0">
            <a:scrgbClr r="0" g="0" b="0"/>
          </a:effectRef>
          <a:fontRef idx="minor"/>
        </p:style>
      </p:sp>
      <p:sp>
        <p:nvSpPr>
          <p:cNvPr id="122" name="CustomShape 2"/>
          <p:cNvSpPr/>
          <p:nvPr/>
        </p:nvSpPr>
        <p:spPr>
          <a:xfrm>
            <a:off x="360000" y="3780000"/>
            <a:ext cx="11157120" cy="2533320"/>
          </a:xfrm>
          <a:prstGeom prst="rect">
            <a:avLst/>
          </a:prstGeom>
          <a:noFill/>
          <a:ln w="0">
            <a:noFill/>
          </a:ln>
        </p:spPr>
        <p:style>
          <a:lnRef idx="0">
            <a:scrgbClr r="0" g="0" b="0"/>
          </a:lnRef>
          <a:fillRef idx="0">
            <a:scrgbClr r="0" g="0" b="0"/>
          </a:fillRef>
          <a:effectRef idx="0">
            <a:scrgbClr r="0" g="0" b="0"/>
          </a:effectRef>
          <a:fontRef idx="minor"/>
        </p:style>
      </p:sp>
      <p:sp>
        <p:nvSpPr>
          <p:cNvPr id="123" name="CustomShape 3"/>
          <p:cNvSpPr/>
          <p:nvPr/>
        </p:nvSpPr>
        <p:spPr>
          <a:xfrm>
            <a:off x="244080" y="360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br/>
            <a:r>
              <a:rPr lang="de-DE" sz="1800" b="0" strike="noStrike" spc="-1">
                <a:solidFill>
                  <a:srgbClr val="000000"/>
                </a:solidFill>
                <a:latin typeface="Rockwell"/>
                <a:ea typeface="DejaVu Sans"/>
              </a:rPr>
              <a:t> </a:t>
            </a:r>
            <a:endParaRPr lang="de-DE" sz="1800" b="0" strike="noStrike" spc="-1">
              <a:latin typeface="Arial"/>
            </a:endParaRPr>
          </a:p>
        </p:txBody>
      </p:sp>
      <p:pic>
        <p:nvPicPr>
          <p:cNvPr id="124" name="Grafik 123"/>
          <p:cNvPicPr/>
          <p:nvPr/>
        </p:nvPicPr>
        <p:blipFill>
          <a:blip r:embed="rId3"/>
          <a:stretch/>
        </p:blipFill>
        <p:spPr>
          <a:xfrm>
            <a:off x="289800" y="1814760"/>
            <a:ext cx="6201360" cy="4664880"/>
          </a:xfrm>
          <a:prstGeom prst="rect">
            <a:avLst/>
          </a:prstGeom>
          <a:ln w="0">
            <a:noFill/>
          </a:ln>
        </p:spPr>
      </p:pic>
      <p:sp>
        <p:nvSpPr>
          <p:cNvPr id="125" name="CustomShape 4"/>
          <p:cNvSpPr/>
          <p:nvPr/>
        </p:nvSpPr>
        <p:spPr>
          <a:xfrm>
            <a:off x="7743960" y="1080000"/>
            <a:ext cx="3415680" cy="1079640"/>
          </a:xfrm>
          <a:prstGeom prst="wedgeRectCallout">
            <a:avLst>
              <a:gd name="adj1" fmla="val -114478"/>
              <a:gd name="adj2" fmla="val 270526"/>
            </a:avLst>
          </a:prstGeom>
          <a:noFill/>
          <a:ln w="0">
            <a:solidFill>
              <a:srgbClr val="FF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400" b="0" strike="noStrike" spc="-1">
                <a:latin typeface="Rockwell"/>
                <a:ea typeface="DejaVu Sans"/>
              </a:rPr>
              <a:t>Right click on the unstaged file</a:t>
            </a:r>
            <a:br/>
            <a:r>
              <a:rPr lang="de-DE" sz="1400" b="0" strike="noStrike" spc="-1">
                <a:latin typeface="Rockwell"/>
                <a:ea typeface="DejaVu Sans"/>
              </a:rPr>
              <a:t>and select Resolve Conflicts</a:t>
            </a:r>
            <a:endParaRPr lang="de-DE" sz="1400" b="0" strike="noStrike" spc="-1">
              <a:latin typeface="Arial"/>
            </a:endParaRPr>
          </a:p>
        </p:txBody>
      </p:sp>
      <p:sp>
        <p:nvSpPr>
          <p:cNvPr id="126" name="CustomShape 5"/>
          <p:cNvSpPr/>
          <p:nvPr/>
        </p:nvSpPr>
        <p:spPr>
          <a:xfrm>
            <a:off x="8460000" y="2880000"/>
            <a:ext cx="3415680" cy="1079640"/>
          </a:xfrm>
          <a:prstGeom prst="wedgeRectCallout">
            <a:avLst>
              <a:gd name="adj1" fmla="val -192528"/>
              <a:gd name="adj2" fmla="val 101349"/>
            </a:avLst>
          </a:prstGeom>
          <a:noFill/>
          <a:ln w="0">
            <a:solidFill>
              <a:srgbClr val="FF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400" b="0" strike="noStrike" spc="-1">
                <a:latin typeface="Rockwell"/>
                <a:ea typeface="DejaVu Sans"/>
              </a:rPr>
              <a:t>Select „Launch External Merge Tool“</a:t>
            </a:r>
            <a:endParaRPr lang="de-DE" sz="1400" b="0" strike="noStrike" spc="-1">
              <a:latin typeface="Arial"/>
            </a:endParaRPr>
          </a:p>
        </p:txBody>
      </p:sp>
      <p:sp>
        <p:nvSpPr>
          <p:cNvPr id="127" name="CustomShape 6"/>
          <p:cNvSpPr/>
          <p:nvPr/>
        </p:nvSpPr>
        <p:spPr>
          <a:xfrm>
            <a:off x="8460000" y="4320000"/>
            <a:ext cx="3415680" cy="1079640"/>
          </a:xfrm>
          <a:prstGeom prst="wedgeRectCallout">
            <a:avLst>
              <a:gd name="adj1" fmla="val -197629"/>
              <a:gd name="adj2" fmla="val -5648"/>
            </a:avLst>
          </a:prstGeom>
          <a:noFill/>
          <a:ln w="0">
            <a:solidFill>
              <a:srgbClr val="FF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400" b="0" strike="noStrike" spc="-1">
                <a:latin typeface="Rockwell"/>
                <a:ea typeface="DejaVu Sans"/>
              </a:rPr>
              <a:t>You may also choose a „strategy“.</a:t>
            </a:r>
            <a:br/>
            <a:r>
              <a:rPr lang="de-DE" sz="1400" b="0" strike="noStrike" spc="-1">
                <a:latin typeface="Rockwell"/>
                <a:ea typeface="DejaVu Sans"/>
              </a:rPr>
              <a:t>Danger! (Not recommended!)</a:t>
            </a:r>
            <a:endParaRPr lang="de-DE" sz="1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CustomShape 1"/>
          <p:cNvSpPr/>
          <p:nvPr/>
        </p:nvSpPr>
        <p:spPr>
          <a:xfrm>
            <a:off x="289800" y="669600"/>
            <a:ext cx="11157120" cy="2533320"/>
          </a:xfrm>
          <a:prstGeom prst="rect">
            <a:avLst/>
          </a:prstGeom>
          <a:noFill/>
          <a:ln w="0">
            <a:noFill/>
          </a:ln>
        </p:spPr>
        <p:style>
          <a:lnRef idx="0">
            <a:scrgbClr r="0" g="0" b="0"/>
          </a:lnRef>
          <a:fillRef idx="0">
            <a:scrgbClr r="0" g="0" b="0"/>
          </a:fillRef>
          <a:effectRef idx="0">
            <a:scrgbClr r="0" g="0" b="0"/>
          </a:effectRef>
          <a:fontRef idx="minor"/>
        </p:style>
      </p:sp>
      <p:sp>
        <p:nvSpPr>
          <p:cNvPr id="129" name="CustomShape 2"/>
          <p:cNvSpPr/>
          <p:nvPr/>
        </p:nvSpPr>
        <p:spPr>
          <a:xfrm>
            <a:off x="360000" y="3780000"/>
            <a:ext cx="11157120" cy="2533320"/>
          </a:xfrm>
          <a:prstGeom prst="rect">
            <a:avLst/>
          </a:prstGeom>
          <a:noFill/>
          <a:ln w="0">
            <a:noFill/>
          </a:ln>
        </p:spPr>
        <p:style>
          <a:lnRef idx="0">
            <a:scrgbClr r="0" g="0" b="0"/>
          </a:lnRef>
          <a:fillRef idx="0">
            <a:scrgbClr r="0" g="0" b="0"/>
          </a:fillRef>
          <a:effectRef idx="0">
            <a:scrgbClr r="0" g="0" b="0"/>
          </a:effectRef>
          <a:fontRef idx="minor"/>
        </p:style>
      </p:sp>
      <p:sp>
        <p:nvSpPr>
          <p:cNvPr id="130" name="CustomShape 3"/>
          <p:cNvSpPr/>
          <p:nvPr/>
        </p:nvSpPr>
        <p:spPr>
          <a:xfrm>
            <a:off x="244080" y="360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br/>
            <a:r>
              <a:rPr lang="de-DE" sz="1800" b="0" strike="noStrike" spc="-1">
                <a:solidFill>
                  <a:srgbClr val="000000"/>
                </a:solidFill>
                <a:latin typeface="Rockwell"/>
                <a:ea typeface="DejaVu Sans"/>
              </a:rPr>
              <a:t> </a:t>
            </a:r>
            <a:endParaRPr lang="de-DE" sz="1800" b="0" strike="noStrike" spc="-1">
              <a:latin typeface="Arial"/>
            </a:endParaRPr>
          </a:p>
        </p:txBody>
      </p:sp>
      <p:pic>
        <p:nvPicPr>
          <p:cNvPr id="131" name="Grafik 130"/>
          <p:cNvPicPr/>
          <p:nvPr/>
        </p:nvPicPr>
        <p:blipFill>
          <a:blip r:embed="rId3"/>
          <a:stretch/>
        </p:blipFill>
        <p:spPr>
          <a:xfrm>
            <a:off x="360000" y="1993680"/>
            <a:ext cx="8681040" cy="4319640"/>
          </a:xfrm>
          <a:prstGeom prst="rect">
            <a:avLst/>
          </a:prstGeom>
          <a:ln w="0">
            <a:noFill/>
          </a:ln>
        </p:spPr>
      </p:pic>
      <p:sp>
        <p:nvSpPr>
          <p:cNvPr id="132" name="CustomShape 4"/>
          <p:cNvSpPr/>
          <p:nvPr/>
        </p:nvSpPr>
        <p:spPr>
          <a:xfrm>
            <a:off x="7743960" y="1080000"/>
            <a:ext cx="3415680" cy="1079640"/>
          </a:xfrm>
          <a:prstGeom prst="wedgeRectCallout">
            <a:avLst>
              <a:gd name="adj1" fmla="val -252002"/>
              <a:gd name="adj2" fmla="val 79756"/>
            </a:avLst>
          </a:prstGeom>
          <a:noFill/>
          <a:ln w="0">
            <a:solidFill>
              <a:srgbClr val="FF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400" b="0" strike="noStrike" spc="-1">
                <a:latin typeface="Rockwell"/>
                <a:ea typeface="DejaVu Sans"/>
              </a:rPr>
              <a:t>««««« indicates the changes of </a:t>
            </a:r>
            <a:br/>
            <a:r>
              <a:rPr lang="de-DE" sz="1400" b="0" strike="noStrike" spc="-1">
                <a:latin typeface="Rockwell"/>
                <a:ea typeface="DejaVu Sans"/>
              </a:rPr>
              <a:t>branch we are currently on</a:t>
            </a:r>
            <a:br/>
            <a:r>
              <a:rPr lang="de-DE" sz="1400" b="0" strike="noStrike" spc="-1">
                <a:latin typeface="Rockwell"/>
                <a:ea typeface="DejaVu Sans"/>
              </a:rPr>
              <a:t>(i.e.: main, since main is checked out!)</a:t>
            </a:r>
            <a:endParaRPr lang="de-DE" sz="1400" b="0" strike="noStrike" spc="-1">
              <a:latin typeface="Arial"/>
            </a:endParaRPr>
          </a:p>
        </p:txBody>
      </p:sp>
      <p:sp>
        <p:nvSpPr>
          <p:cNvPr id="133" name="CustomShape 5"/>
          <p:cNvSpPr/>
          <p:nvPr/>
        </p:nvSpPr>
        <p:spPr>
          <a:xfrm>
            <a:off x="8643960" y="2340000"/>
            <a:ext cx="3415680" cy="1079640"/>
          </a:xfrm>
          <a:prstGeom prst="wedgeRectCallout">
            <a:avLst>
              <a:gd name="adj1" fmla="val -274056"/>
              <a:gd name="adj2" fmla="val 8080"/>
            </a:avLst>
          </a:prstGeom>
          <a:noFill/>
          <a:ln w="0">
            <a:solidFill>
              <a:srgbClr val="FF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400" b="0" strike="noStrike" spc="-1">
                <a:latin typeface="Rockwell"/>
                <a:ea typeface="DejaVu Sans"/>
              </a:rPr>
              <a:t>=======</a:t>
            </a:r>
            <a:br/>
            <a:r>
              <a:rPr lang="de-DE" sz="1400" b="0" strike="noStrike" spc="-1">
                <a:latin typeface="Rockwell"/>
                <a:ea typeface="DejaVu Sans"/>
              </a:rPr>
              <a:t>separates the changes</a:t>
            </a:r>
            <a:endParaRPr lang="de-DE" sz="1400" b="0" strike="noStrike" spc="-1">
              <a:latin typeface="Arial"/>
            </a:endParaRPr>
          </a:p>
        </p:txBody>
      </p:sp>
      <p:sp>
        <p:nvSpPr>
          <p:cNvPr id="134" name="CustomShape 6"/>
          <p:cNvSpPr/>
          <p:nvPr/>
        </p:nvSpPr>
        <p:spPr>
          <a:xfrm>
            <a:off x="8643960" y="3780000"/>
            <a:ext cx="3415680" cy="1079640"/>
          </a:xfrm>
          <a:prstGeom prst="wedgeRectCallout">
            <a:avLst>
              <a:gd name="adj1" fmla="val -276469"/>
              <a:gd name="adj2" fmla="val -50599"/>
            </a:avLst>
          </a:prstGeom>
          <a:noFill/>
          <a:ln w="0">
            <a:solidFill>
              <a:srgbClr val="FF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400" b="0" strike="noStrike" spc="-1">
                <a:latin typeface="Rockwell"/>
                <a:ea typeface="DejaVu Sans"/>
              </a:rPr>
              <a:t>»»»»»»» indicates the changes of </a:t>
            </a:r>
            <a:br/>
            <a:r>
              <a:rPr lang="de-DE" sz="1400" b="0" strike="noStrike" spc="-1">
                <a:latin typeface="Rockwell"/>
                <a:ea typeface="DejaVu Sans"/>
              </a:rPr>
              <a:t>branch we are trying to merge</a:t>
            </a:r>
            <a:br/>
            <a:r>
              <a:rPr lang="de-DE" sz="1400" b="0" strike="noStrike" spc="-1">
                <a:latin typeface="Rockwell"/>
                <a:ea typeface="DejaVu Sans"/>
              </a:rPr>
              <a:t>(i.e.: feature/include_more_names)</a:t>
            </a:r>
            <a:endParaRPr lang="de-DE" sz="1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CustomShape 1"/>
          <p:cNvSpPr/>
          <p:nvPr/>
        </p:nvSpPr>
        <p:spPr>
          <a:xfrm>
            <a:off x="289800" y="669600"/>
            <a:ext cx="11157120" cy="2533320"/>
          </a:xfrm>
          <a:prstGeom prst="rect">
            <a:avLst/>
          </a:prstGeom>
          <a:noFill/>
          <a:ln w="0">
            <a:noFill/>
          </a:ln>
        </p:spPr>
        <p:style>
          <a:lnRef idx="0">
            <a:scrgbClr r="0" g="0" b="0"/>
          </a:lnRef>
          <a:fillRef idx="0">
            <a:scrgbClr r="0" g="0" b="0"/>
          </a:fillRef>
          <a:effectRef idx="0">
            <a:scrgbClr r="0" g="0" b="0"/>
          </a:effectRef>
          <a:fontRef idx="minor"/>
        </p:style>
      </p:sp>
      <p:sp>
        <p:nvSpPr>
          <p:cNvPr id="136" name="CustomShape 2"/>
          <p:cNvSpPr/>
          <p:nvPr/>
        </p:nvSpPr>
        <p:spPr>
          <a:xfrm>
            <a:off x="360000" y="3780000"/>
            <a:ext cx="11157120" cy="2533320"/>
          </a:xfrm>
          <a:prstGeom prst="rect">
            <a:avLst/>
          </a:prstGeom>
          <a:noFill/>
          <a:ln w="0">
            <a:noFill/>
          </a:ln>
        </p:spPr>
        <p:style>
          <a:lnRef idx="0">
            <a:scrgbClr r="0" g="0" b="0"/>
          </a:lnRef>
          <a:fillRef idx="0">
            <a:scrgbClr r="0" g="0" b="0"/>
          </a:fillRef>
          <a:effectRef idx="0">
            <a:scrgbClr r="0" g="0" b="0"/>
          </a:effectRef>
          <a:fontRef idx="minor"/>
        </p:style>
      </p:sp>
      <p:sp>
        <p:nvSpPr>
          <p:cNvPr id="137" name="CustomShape 3"/>
          <p:cNvSpPr/>
          <p:nvPr/>
        </p:nvSpPr>
        <p:spPr>
          <a:xfrm>
            <a:off x="244080" y="360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br/>
            <a:r>
              <a:rPr lang="de-DE" sz="1800" b="0" strike="noStrike" spc="-1">
                <a:solidFill>
                  <a:srgbClr val="000000"/>
                </a:solidFill>
                <a:latin typeface="Rockwell"/>
                <a:ea typeface="DejaVu Sans"/>
              </a:rPr>
              <a:t> </a:t>
            </a:r>
            <a:endParaRPr lang="de-DE" sz="1800" b="0" strike="noStrike" spc="-1">
              <a:latin typeface="Arial"/>
            </a:endParaRPr>
          </a:p>
        </p:txBody>
      </p:sp>
      <p:pic>
        <p:nvPicPr>
          <p:cNvPr id="138" name="Grafik 137"/>
          <p:cNvPicPr/>
          <p:nvPr/>
        </p:nvPicPr>
        <p:blipFill>
          <a:blip r:embed="rId3"/>
          <a:stretch/>
        </p:blipFill>
        <p:spPr>
          <a:xfrm>
            <a:off x="360000" y="1993680"/>
            <a:ext cx="8681040" cy="4319640"/>
          </a:xfrm>
          <a:prstGeom prst="rect">
            <a:avLst/>
          </a:prstGeom>
          <a:ln w="0">
            <a:noFill/>
          </a:ln>
        </p:spPr>
      </p:pic>
      <p:sp>
        <p:nvSpPr>
          <p:cNvPr id="139" name="CustomShape 4"/>
          <p:cNvSpPr/>
          <p:nvPr/>
        </p:nvSpPr>
        <p:spPr>
          <a:xfrm>
            <a:off x="8031240" y="540000"/>
            <a:ext cx="3415680" cy="1079640"/>
          </a:xfrm>
          <a:prstGeom prst="wedgeRectCallout">
            <a:avLst>
              <a:gd name="adj1" fmla="val -193119"/>
              <a:gd name="adj2" fmla="val 114511"/>
            </a:avLst>
          </a:prstGeom>
          <a:noFill/>
          <a:ln w="0">
            <a:solidFill>
              <a:srgbClr val="FF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400" b="0" strike="noStrike" spc="-1" dirty="0" err="1">
                <a:latin typeface="Rockwell"/>
                <a:ea typeface="DejaVu Sans"/>
              </a:rPr>
              <a:t>Since</a:t>
            </a:r>
            <a:r>
              <a:rPr lang="de-DE" sz="1400" b="0" strike="noStrike" spc="-1" dirty="0">
                <a:latin typeface="Rockwell"/>
                <a:ea typeface="DejaVu Sans"/>
              </a:rPr>
              <a:t> </a:t>
            </a:r>
            <a:r>
              <a:rPr lang="de-DE" sz="1400" b="0" strike="noStrike" spc="-1" dirty="0" err="1">
                <a:latin typeface="Rockwell"/>
                <a:ea typeface="DejaVu Sans"/>
              </a:rPr>
              <a:t>we</a:t>
            </a:r>
            <a:r>
              <a:rPr lang="de-DE" sz="1400" b="0" strike="noStrike" spc="-1" dirty="0">
                <a:latin typeface="Rockwell"/>
                <a:ea typeface="DejaVu Sans"/>
              </a:rPr>
              <a:t> </a:t>
            </a:r>
            <a:r>
              <a:rPr lang="de-DE" sz="1400" b="0" strike="noStrike" spc="-1" dirty="0" err="1">
                <a:latin typeface="Rockwell"/>
                <a:ea typeface="DejaVu Sans"/>
              </a:rPr>
              <a:t>want</a:t>
            </a:r>
            <a:r>
              <a:rPr lang="de-DE" sz="1400" b="0" strike="noStrike" spc="-1" dirty="0">
                <a:latin typeface="Rockwell"/>
                <a:ea typeface="DejaVu Sans"/>
              </a:rPr>
              <a:t> </a:t>
            </a:r>
            <a:r>
              <a:rPr lang="de-DE" sz="1400" b="0" strike="noStrike" spc="-1" dirty="0" err="1">
                <a:latin typeface="Rockwell"/>
                <a:ea typeface="DejaVu Sans"/>
              </a:rPr>
              <a:t>to</a:t>
            </a:r>
            <a:r>
              <a:rPr lang="de-DE" sz="1400" b="0" strike="noStrike" spc="-1" dirty="0">
                <a:latin typeface="Rockwell"/>
                <a:ea typeface="DejaVu Sans"/>
              </a:rPr>
              <a:t> </a:t>
            </a:r>
            <a:r>
              <a:rPr lang="de-DE" sz="1400" b="0" strike="noStrike" spc="-1" dirty="0" err="1">
                <a:latin typeface="Rockwell"/>
                <a:ea typeface="DejaVu Sans"/>
              </a:rPr>
              <a:t>keep</a:t>
            </a:r>
            <a:r>
              <a:rPr lang="de-DE" sz="1400" b="0" strike="noStrike" spc="-1" dirty="0">
                <a:latin typeface="Rockwell"/>
                <a:ea typeface="DejaVu Sans"/>
              </a:rPr>
              <a:t> all </a:t>
            </a:r>
            <a:r>
              <a:rPr lang="de-DE" sz="1400" b="0" strike="noStrike" spc="-1" dirty="0" err="1">
                <a:latin typeface="Rockwell"/>
                <a:ea typeface="DejaVu Sans"/>
              </a:rPr>
              <a:t>names</a:t>
            </a:r>
            <a:r>
              <a:rPr lang="de-DE" sz="1400" b="0" strike="noStrike" spc="-1" dirty="0">
                <a:latin typeface="Rockwell"/>
                <a:ea typeface="DejaVu Sans"/>
              </a:rPr>
              <a:t>, </a:t>
            </a:r>
            <a:r>
              <a:rPr lang="de-DE" sz="1400" b="0" strike="noStrike" spc="-1" dirty="0" err="1">
                <a:latin typeface="Rockwell"/>
                <a:ea typeface="DejaVu Sans"/>
              </a:rPr>
              <a:t>select</a:t>
            </a:r>
            <a:br>
              <a:rPr dirty="0"/>
            </a:br>
            <a:r>
              <a:rPr lang="de-DE" sz="1400" b="0" strike="noStrike" spc="-1" dirty="0">
                <a:latin typeface="Rockwell"/>
                <a:ea typeface="DejaVu Sans"/>
              </a:rPr>
              <a:t>“</a:t>
            </a:r>
            <a:r>
              <a:rPr lang="de-DE" sz="1400" b="0" strike="noStrike" spc="-1" dirty="0" err="1">
                <a:latin typeface="Rockwell"/>
                <a:ea typeface="DejaVu Sans"/>
              </a:rPr>
              <a:t>Accept</a:t>
            </a:r>
            <a:r>
              <a:rPr lang="de-DE" sz="1400" b="0" strike="noStrike" spc="-1" dirty="0">
                <a:latin typeface="Rockwell"/>
                <a:ea typeface="DejaVu Sans"/>
              </a:rPr>
              <a:t> Both </a:t>
            </a:r>
            <a:r>
              <a:rPr lang="de-DE" sz="1400" b="0" strike="noStrike" spc="-1" dirty="0" err="1">
                <a:latin typeface="Rockwell"/>
                <a:ea typeface="DejaVu Sans"/>
              </a:rPr>
              <a:t>Changes</a:t>
            </a:r>
            <a:r>
              <a:rPr lang="de-DE" sz="1400" b="0" strike="noStrike" spc="-1" dirty="0">
                <a:latin typeface="Rockwell"/>
                <a:ea typeface="DejaVu Sans"/>
              </a:rPr>
              <a:t>“</a:t>
            </a:r>
            <a:endParaRPr lang="de-DE" sz="14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CustomShape 1"/>
          <p:cNvSpPr/>
          <p:nvPr/>
        </p:nvSpPr>
        <p:spPr>
          <a:xfrm>
            <a:off x="289800" y="669600"/>
            <a:ext cx="11157120" cy="2533320"/>
          </a:xfrm>
          <a:prstGeom prst="rect">
            <a:avLst/>
          </a:prstGeom>
          <a:noFill/>
          <a:ln w="0">
            <a:noFill/>
          </a:ln>
        </p:spPr>
        <p:style>
          <a:lnRef idx="0">
            <a:scrgbClr r="0" g="0" b="0"/>
          </a:lnRef>
          <a:fillRef idx="0">
            <a:scrgbClr r="0" g="0" b="0"/>
          </a:fillRef>
          <a:effectRef idx="0">
            <a:scrgbClr r="0" g="0" b="0"/>
          </a:effectRef>
          <a:fontRef idx="minor"/>
        </p:style>
      </p:sp>
      <p:sp>
        <p:nvSpPr>
          <p:cNvPr id="141" name="CustomShape 2"/>
          <p:cNvSpPr/>
          <p:nvPr/>
        </p:nvSpPr>
        <p:spPr>
          <a:xfrm>
            <a:off x="360000" y="3780000"/>
            <a:ext cx="11157120" cy="2533320"/>
          </a:xfrm>
          <a:prstGeom prst="rect">
            <a:avLst/>
          </a:prstGeom>
          <a:noFill/>
          <a:ln w="0">
            <a:noFill/>
          </a:ln>
        </p:spPr>
        <p:style>
          <a:lnRef idx="0">
            <a:scrgbClr r="0" g="0" b="0"/>
          </a:lnRef>
          <a:fillRef idx="0">
            <a:scrgbClr r="0" g="0" b="0"/>
          </a:fillRef>
          <a:effectRef idx="0">
            <a:scrgbClr r="0" g="0" b="0"/>
          </a:effectRef>
          <a:fontRef idx="minor"/>
        </p:style>
      </p:sp>
      <p:sp>
        <p:nvSpPr>
          <p:cNvPr id="142" name="CustomShape 3"/>
          <p:cNvSpPr/>
          <p:nvPr/>
        </p:nvSpPr>
        <p:spPr>
          <a:xfrm>
            <a:off x="244080" y="360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br/>
            <a:r>
              <a:rPr lang="de-DE" sz="1800" b="0" strike="noStrike" spc="-1">
                <a:solidFill>
                  <a:srgbClr val="000000"/>
                </a:solidFill>
                <a:latin typeface="Rockwell"/>
                <a:ea typeface="DejaVu Sans"/>
              </a:rPr>
              <a:t> </a:t>
            </a:r>
            <a:endParaRPr lang="de-DE" sz="1800" b="0" strike="noStrike" spc="-1">
              <a:latin typeface="Arial"/>
            </a:endParaRPr>
          </a:p>
        </p:txBody>
      </p:sp>
      <p:pic>
        <p:nvPicPr>
          <p:cNvPr id="143" name="Grafik 142"/>
          <p:cNvPicPr/>
          <p:nvPr/>
        </p:nvPicPr>
        <p:blipFill>
          <a:blip r:embed="rId3"/>
          <a:stretch/>
        </p:blipFill>
        <p:spPr>
          <a:xfrm>
            <a:off x="254880" y="2160000"/>
            <a:ext cx="8744760" cy="4354560"/>
          </a:xfrm>
          <a:prstGeom prst="rect">
            <a:avLst/>
          </a:prstGeom>
          <a:ln w="0">
            <a:noFill/>
          </a:ln>
        </p:spPr>
      </p:pic>
      <p:sp>
        <p:nvSpPr>
          <p:cNvPr id="144" name="CustomShape 4"/>
          <p:cNvSpPr/>
          <p:nvPr/>
        </p:nvSpPr>
        <p:spPr>
          <a:xfrm>
            <a:off x="8031240" y="540000"/>
            <a:ext cx="3415680" cy="1079640"/>
          </a:xfrm>
          <a:prstGeom prst="wedgeRectCallout">
            <a:avLst>
              <a:gd name="adj1" fmla="val -209199"/>
              <a:gd name="adj2" fmla="val 194185"/>
            </a:avLst>
          </a:prstGeom>
          <a:noFill/>
          <a:ln w="0">
            <a:solidFill>
              <a:srgbClr val="FF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400" b="0" strike="noStrike" spc="-1">
                <a:latin typeface="Rockwell"/>
                <a:ea typeface="DejaVu Sans"/>
              </a:rPr>
              <a:t>The first conflict is solved!</a:t>
            </a:r>
            <a:endParaRPr lang="de-DE" sz="1400" b="0" strike="noStrike" spc="-1">
              <a:latin typeface="Arial"/>
            </a:endParaRPr>
          </a:p>
        </p:txBody>
      </p:sp>
      <p:sp>
        <p:nvSpPr>
          <p:cNvPr id="145" name="CustomShape 5"/>
          <p:cNvSpPr/>
          <p:nvPr/>
        </p:nvSpPr>
        <p:spPr>
          <a:xfrm>
            <a:off x="8031240" y="1980000"/>
            <a:ext cx="3415680" cy="1079640"/>
          </a:xfrm>
          <a:prstGeom prst="wedgeRectCallout">
            <a:avLst>
              <a:gd name="adj1" fmla="val -133603"/>
              <a:gd name="adj2" fmla="val 190586"/>
            </a:avLst>
          </a:prstGeom>
          <a:noFill/>
          <a:ln w="0">
            <a:solidFill>
              <a:srgbClr val="FF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400" b="0" strike="noStrike" spc="-1">
                <a:latin typeface="Rockwell"/>
                <a:ea typeface="DejaVu Sans"/>
              </a:rPr>
              <a:t>One more to go!</a:t>
            </a:r>
            <a:endParaRPr lang="de-DE" sz="14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 name="CustomShape 1"/>
          <p:cNvSpPr/>
          <p:nvPr/>
        </p:nvSpPr>
        <p:spPr>
          <a:xfrm>
            <a:off x="289800" y="669600"/>
            <a:ext cx="11157120" cy="2533320"/>
          </a:xfrm>
          <a:prstGeom prst="rect">
            <a:avLst/>
          </a:prstGeom>
          <a:noFill/>
          <a:ln w="0">
            <a:noFill/>
          </a:ln>
        </p:spPr>
        <p:style>
          <a:lnRef idx="0">
            <a:scrgbClr r="0" g="0" b="0"/>
          </a:lnRef>
          <a:fillRef idx="0">
            <a:scrgbClr r="0" g="0" b="0"/>
          </a:fillRef>
          <a:effectRef idx="0">
            <a:scrgbClr r="0" g="0" b="0"/>
          </a:effectRef>
          <a:fontRef idx="minor"/>
        </p:style>
      </p:sp>
      <p:sp>
        <p:nvSpPr>
          <p:cNvPr id="147" name="CustomShape 2"/>
          <p:cNvSpPr/>
          <p:nvPr/>
        </p:nvSpPr>
        <p:spPr>
          <a:xfrm>
            <a:off x="360000" y="3780000"/>
            <a:ext cx="11157120" cy="2533320"/>
          </a:xfrm>
          <a:prstGeom prst="rect">
            <a:avLst/>
          </a:prstGeom>
          <a:noFill/>
          <a:ln w="0">
            <a:noFill/>
          </a:ln>
        </p:spPr>
        <p:style>
          <a:lnRef idx="0">
            <a:scrgbClr r="0" g="0" b="0"/>
          </a:lnRef>
          <a:fillRef idx="0">
            <a:scrgbClr r="0" g="0" b="0"/>
          </a:fillRef>
          <a:effectRef idx="0">
            <a:scrgbClr r="0" g="0" b="0"/>
          </a:effectRef>
          <a:fontRef idx="minor"/>
        </p:style>
      </p:sp>
      <p:sp>
        <p:nvSpPr>
          <p:cNvPr id="148" name="CustomShape 3"/>
          <p:cNvSpPr/>
          <p:nvPr/>
        </p:nvSpPr>
        <p:spPr>
          <a:xfrm>
            <a:off x="244080" y="360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br/>
            <a:r>
              <a:rPr lang="de-DE" sz="1800" b="0" strike="noStrike" spc="-1">
                <a:solidFill>
                  <a:srgbClr val="000000"/>
                </a:solidFill>
                <a:latin typeface="Rockwell"/>
                <a:ea typeface="DejaVu Sans"/>
              </a:rPr>
              <a:t> </a:t>
            </a:r>
            <a:endParaRPr lang="de-DE" sz="1800" b="0" strike="noStrike" spc="-1">
              <a:latin typeface="Arial"/>
            </a:endParaRPr>
          </a:p>
        </p:txBody>
      </p:sp>
      <p:pic>
        <p:nvPicPr>
          <p:cNvPr id="149" name="Grafik 148"/>
          <p:cNvPicPr/>
          <p:nvPr/>
        </p:nvPicPr>
        <p:blipFill>
          <a:blip r:embed="rId3"/>
          <a:stretch/>
        </p:blipFill>
        <p:spPr>
          <a:xfrm>
            <a:off x="254880" y="2160000"/>
            <a:ext cx="8744760" cy="4354560"/>
          </a:xfrm>
          <a:prstGeom prst="rect">
            <a:avLst/>
          </a:prstGeom>
          <a:ln w="0">
            <a:noFill/>
          </a:ln>
        </p:spPr>
      </p:pic>
      <p:sp>
        <p:nvSpPr>
          <p:cNvPr id="150" name="CustomShape 4"/>
          <p:cNvSpPr/>
          <p:nvPr/>
        </p:nvSpPr>
        <p:spPr>
          <a:xfrm>
            <a:off x="8031240" y="540000"/>
            <a:ext cx="3415680" cy="1079640"/>
          </a:xfrm>
          <a:prstGeom prst="wedgeRectCallout">
            <a:avLst>
              <a:gd name="adj1" fmla="val -251296"/>
              <a:gd name="adj2" fmla="val 354398"/>
            </a:avLst>
          </a:prstGeom>
          <a:noFill/>
          <a:ln w="0">
            <a:solidFill>
              <a:srgbClr val="FF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400" b="0" strike="noStrike" spc="-1">
                <a:latin typeface="Rockwell"/>
                <a:ea typeface="DejaVu Sans"/>
              </a:rPr>
              <a:t>Since we want to have everything</a:t>
            </a:r>
            <a:br/>
            <a:r>
              <a:rPr lang="de-DE" sz="1400" b="0" strike="noStrike" spc="-1">
                <a:latin typeface="Rockwell"/>
                <a:ea typeface="DejaVu Sans"/>
              </a:rPr>
              <a:t>in english, it makes sense to </a:t>
            </a:r>
            <a:br/>
            <a:r>
              <a:rPr lang="de-DE" sz="1400" b="0" strike="noStrike" spc="-1">
                <a:latin typeface="Rockwell"/>
                <a:ea typeface="DejaVu Sans"/>
              </a:rPr>
              <a:t>accept the „Current Change“</a:t>
            </a:r>
            <a:endParaRPr lang="de-DE" sz="14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CustomShape 1"/>
          <p:cNvSpPr/>
          <p:nvPr/>
        </p:nvSpPr>
        <p:spPr>
          <a:xfrm>
            <a:off x="289800" y="669600"/>
            <a:ext cx="11157120" cy="2533320"/>
          </a:xfrm>
          <a:prstGeom prst="rect">
            <a:avLst/>
          </a:prstGeom>
          <a:noFill/>
          <a:ln w="0">
            <a:noFill/>
          </a:ln>
        </p:spPr>
        <p:style>
          <a:lnRef idx="0">
            <a:scrgbClr r="0" g="0" b="0"/>
          </a:lnRef>
          <a:fillRef idx="0">
            <a:scrgbClr r="0" g="0" b="0"/>
          </a:fillRef>
          <a:effectRef idx="0">
            <a:scrgbClr r="0" g="0" b="0"/>
          </a:effectRef>
          <a:fontRef idx="minor"/>
        </p:style>
      </p:sp>
      <p:sp>
        <p:nvSpPr>
          <p:cNvPr id="152" name="CustomShape 2"/>
          <p:cNvSpPr/>
          <p:nvPr/>
        </p:nvSpPr>
        <p:spPr>
          <a:xfrm>
            <a:off x="360000" y="3780000"/>
            <a:ext cx="11157120" cy="2533320"/>
          </a:xfrm>
          <a:prstGeom prst="rect">
            <a:avLst/>
          </a:prstGeom>
          <a:noFill/>
          <a:ln w="0">
            <a:noFill/>
          </a:ln>
        </p:spPr>
        <p:style>
          <a:lnRef idx="0">
            <a:scrgbClr r="0" g="0" b="0"/>
          </a:lnRef>
          <a:fillRef idx="0">
            <a:scrgbClr r="0" g="0" b="0"/>
          </a:fillRef>
          <a:effectRef idx="0">
            <a:scrgbClr r="0" g="0" b="0"/>
          </a:effectRef>
          <a:fontRef idx="minor"/>
        </p:style>
      </p:sp>
      <p:sp>
        <p:nvSpPr>
          <p:cNvPr id="153" name="CustomShape 3"/>
          <p:cNvSpPr/>
          <p:nvPr/>
        </p:nvSpPr>
        <p:spPr>
          <a:xfrm>
            <a:off x="244080" y="360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br/>
            <a:r>
              <a:rPr lang="de-DE" sz="1800" b="0" strike="noStrike" spc="-1">
                <a:solidFill>
                  <a:srgbClr val="000000"/>
                </a:solidFill>
                <a:latin typeface="Rockwell"/>
                <a:ea typeface="DejaVu Sans"/>
              </a:rPr>
              <a:t> </a:t>
            </a:r>
            <a:endParaRPr lang="de-DE" sz="1800" b="0" strike="noStrike" spc="-1">
              <a:latin typeface="Arial"/>
            </a:endParaRPr>
          </a:p>
        </p:txBody>
      </p:sp>
      <p:pic>
        <p:nvPicPr>
          <p:cNvPr id="154" name="Grafik 153"/>
          <p:cNvPicPr/>
          <p:nvPr/>
        </p:nvPicPr>
        <p:blipFill>
          <a:blip r:embed="rId3"/>
          <a:stretch/>
        </p:blipFill>
        <p:spPr>
          <a:xfrm>
            <a:off x="12960" y="2520000"/>
            <a:ext cx="9079200" cy="3924720"/>
          </a:xfrm>
          <a:prstGeom prst="rect">
            <a:avLst/>
          </a:prstGeom>
          <a:ln w="0">
            <a:noFill/>
          </a:ln>
        </p:spPr>
      </p:pic>
      <p:sp>
        <p:nvSpPr>
          <p:cNvPr id="155" name="CustomShape 4"/>
          <p:cNvSpPr/>
          <p:nvPr/>
        </p:nvSpPr>
        <p:spPr>
          <a:xfrm>
            <a:off x="8031240" y="540000"/>
            <a:ext cx="3415680" cy="1079640"/>
          </a:xfrm>
          <a:prstGeom prst="wedgeRectCallout">
            <a:avLst>
              <a:gd name="adj1" fmla="val -157197"/>
              <a:gd name="adj2" fmla="val 367960"/>
            </a:avLst>
          </a:prstGeom>
          <a:noFill/>
          <a:ln w="0">
            <a:solidFill>
              <a:srgbClr val="FF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400" b="0" strike="noStrike" spc="-1">
                <a:latin typeface="Rockwell"/>
                <a:ea typeface="DejaVu Sans"/>
              </a:rPr>
              <a:t>Second Merge Conflict is Solved!</a:t>
            </a:r>
            <a:endParaRPr lang="de-DE" sz="14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CustomShape 1"/>
          <p:cNvSpPr/>
          <p:nvPr/>
        </p:nvSpPr>
        <p:spPr>
          <a:xfrm>
            <a:off x="289800" y="2232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buClr>
                <a:schemeClr val="tx1"/>
              </a:buClr>
            </a:pPr>
            <a:endParaRPr lang="de-DE" sz="1800" b="0" strike="noStrike" spc="-1">
              <a:latin typeface="Arial"/>
            </a:endParaRPr>
          </a:p>
          <a:p>
            <a:pPr marL="216000" indent="-213120">
              <a:lnSpc>
                <a:spcPct val="100000"/>
              </a:lnSpc>
              <a:buClr>
                <a:schemeClr val="tx1"/>
              </a:buClr>
              <a:buSzPct val="45000"/>
              <a:buFont typeface="Wingdings" charset="2"/>
              <a:buChar char=""/>
            </a:pPr>
            <a:r>
              <a:rPr lang="de-DE" sz="1600" b="0" strike="noStrike" spc="-1">
                <a:latin typeface="Rockwell"/>
                <a:ea typeface="DejaVu Sans"/>
              </a:rPr>
              <a:t>Close your Merge Tool after solving all of your merge conflicts</a:t>
            </a:r>
            <a:endParaRPr lang="de-DE" sz="1600" b="0" strike="noStrike" spc="-1">
              <a:latin typeface="Arial"/>
            </a:endParaRPr>
          </a:p>
          <a:p>
            <a:pPr marL="216000" indent="-213120">
              <a:lnSpc>
                <a:spcPct val="100000"/>
              </a:lnSpc>
              <a:buClr>
                <a:schemeClr val="tx1"/>
              </a:buClr>
              <a:buSzPct val="45000"/>
              <a:buFont typeface="Wingdings" charset="2"/>
              <a:buChar char=""/>
            </a:pPr>
            <a:r>
              <a:rPr lang="de-DE" sz="1600" b="0" strike="noStrike" spc="-1">
                <a:latin typeface="Rockwell"/>
                <a:ea typeface="DejaVu Sans"/>
              </a:rPr>
              <a:t>The file with the solved merge conflicts is then already staged</a:t>
            </a:r>
            <a:endParaRPr lang="de-DE" sz="1600" b="0" strike="noStrike" spc="-1">
              <a:latin typeface="Arial"/>
            </a:endParaRPr>
          </a:p>
          <a:p>
            <a:pPr marL="216000" indent="-213120">
              <a:lnSpc>
                <a:spcPct val="100000"/>
              </a:lnSpc>
              <a:buClr>
                <a:schemeClr val="tx1"/>
              </a:buClr>
              <a:buSzPct val="45000"/>
              <a:buFont typeface="Wingdings" charset="2"/>
              <a:buChar char=""/>
            </a:pPr>
            <a:r>
              <a:rPr lang="de-DE" sz="1600" b="0" strike="noStrike" spc="-1">
                <a:latin typeface="Rockwell"/>
                <a:ea typeface="DejaVu Sans"/>
              </a:rPr>
              <a:t>Commit it</a:t>
            </a:r>
            <a:endParaRPr lang="de-DE" sz="1600" b="0" strike="noStrike" spc="-1">
              <a:latin typeface="Arial"/>
            </a:endParaRPr>
          </a:p>
        </p:txBody>
      </p:sp>
      <p:pic>
        <p:nvPicPr>
          <p:cNvPr id="157" name="Grafik 156"/>
          <p:cNvPicPr/>
          <p:nvPr/>
        </p:nvPicPr>
        <p:blipFill>
          <a:blip r:embed="rId3"/>
          <a:stretch/>
        </p:blipFill>
        <p:spPr>
          <a:xfrm>
            <a:off x="600120" y="1560240"/>
            <a:ext cx="8579520" cy="4739400"/>
          </a:xfrm>
          <a:prstGeom prst="rect">
            <a:avLst/>
          </a:prstGeom>
          <a:ln w="0">
            <a:noFill/>
          </a:ln>
        </p:spPr>
      </p:pic>
      <p:sp>
        <p:nvSpPr>
          <p:cNvPr id="158" name="CustomShape 2"/>
          <p:cNvSpPr/>
          <p:nvPr/>
        </p:nvSpPr>
        <p:spPr>
          <a:xfrm rot="21549000">
            <a:off x="364320" y="1445040"/>
            <a:ext cx="713880" cy="673920"/>
          </a:xfrm>
          <a:prstGeom prst="ellipse">
            <a:avLst/>
          </a:prstGeom>
          <a:noFill/>
          <a:ln w="0">
            <a:solidFill>
              <a:srgbClr val="FF0000"/>
            </a:solidFill>
          </a:ln>
        </p:spPr>
        <p:style>
          <a:lnRef idx="0">
            <a:scrgbClr r="0" g="0" b="0"/>
          </a:lnRef>
          <a:fillRef idx="0">
            <a:scrgbClr r="0" g="0" b="0"/>
          </a:fillRef>
          <a:effectRef idx="0">
            <a:scrgbClr r="0" g="0" b="0"/>
          </a:effectRef>
          <a:fontRef idx="minor"/>
        </p:style>
      </p:sp>
      <p:sp>
        <p:nvSpPr>
          <p:cNvPr id="159" name="CustomShape 3"/>
          <p:cNvSpPr/>
          <p:nvPr/>
        </p:nvSpPr>
        <p:spPr>
          <a:xfrm rot="21549000">
            <a:off x="1801800" y="2421360"/>
            <a:ext cx="1978200" cy="263520"/>
          </a:xfrm>
          <a:prstGeom prst="ellipse">
            <a:avLst/>
          </a:prstGeom>
          <a:noFill/>
          <a:ln w="0">
            <a:solidFill>
              <a:srgbClr val="FF0000"/>
            </a:solidFill>
          </a:ln>
        </p:spPr>
        <p:style>
          <a:lnRef idx="0">
            <a:scrgbClr r="0" g="0" b="0"/>
          </a:lnRef>
          <a:fillRef idx="0">
            <a:scrgbClr r="0" g="0" b="0"/>
          </a:fillRef>
          <a:effectRef idx="0">
            <a:scrgbClr r="0" g="0" b="0"/>
          </a:effectRef>
          <a:fontRef idx="minor"/>
        </p:style>
      </p:sp>
      <p:sp>
        <p:nvSpPr>
          <p:cNvPr id="160" name="CustomShape 4"/>
          <p:cNvSpPr/>
          <p:nvPr/>
        </p:nvSpPr>
        <p:spPr>
          <a:xfrm>
            <a:off x="8643960" y="346320"/>
            <a:ext cx="3415680" cy="1079640"/>
          </a:xfrm>
          <a:prstGeom prst="wedgeRectCallout">
            <a:avLst>
              <a:gd name="adj1" fmla="val -211053"/>
              <a:gd name="adj2" fmla="val 427440"/>
            </a:avLst>
          </a:prstGeom>
          <a:noFill/>
          <a:ln w="0">
            <a:solidFill>
              <a:srgbClr val="FF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Clr>
                <a:schemeClr val="tx1"/>
              </a:buClr>
            </a:pPr>
            <a:r>
              <a:rPr lang="de-DE" sz="1400" b="0" strike="noStrike" spc="-1">
                <a:latin typeface="Rockwell"/>
                <a:ea typeface="DejaVu Sans"/>
              </a:rPr>
              <a:t>Can be deleted (right click → delete)</a:t>
            </a:r>
            <a:endParaRPr lang="de-DE" sz="14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 name="CustomShape 1"/>
          <p:cNvSpPr/>
          <p:nvPr/>
        </p:nvSpPr>
        <p:spPr>
          <a:xfrm>
            <a:off x="289800" y="-36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buClr>
                <a:schemeClr val="tx1"/>
              </a:buClr>
            </a:pPr>
            <a:endParaRPr lang="de-DE" sz="18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err="1">
                <a:latin typeface="Rockwell"/>
                <a:ea typeface="DejaVu Sans"/>
              </a:rPr>
              <a:t>Congratulations</a:t>
            </a:r>
            <a:r>
              <a:rPr lang="de-DE" sz="1600" b="0" strike="noStrike" spc="-1" dirty="0">
                <a:latin typeface="Rockwell"/>
                <a:ea typeface="DejaVu Sans"/>
              </a:rPr>
              <a:t>! </a:t>
            </a: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have</a:t>
            </a:r>
            <a:r>
              <a:rPr lang="de-DE" sz="1600" b="0" strike="noStrike" spc="-1" dirty="0">
                <a:latin typeface="Rockwell"/>
                <a:ea typeface="DejaVu Sans"/>
              </a:rPr>
              <a:t> </a:t>
            </a:r>
            <a:r>
              <a:rPr lang="de-DE" sz="1600" b="0" strike="noStrike" spc="-1" dirty="0" err="1">
                <a:latin typeface="Rockwell"/>
                <a:ea typeface="DejaVu Sans"/>
              </a:rPr>
              <a:t>completed</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Merge</a:t>
            </a:r>
            <a:r>
              <a:rPr lang="de-DE" sz="1600" b="0" strike="noStrike" spc="-1" dirty="0">
                <a:latin typeface="Rockwell"/>
                <a:ea typeface="DejaVu Sans"/>
              </a:rPr>
              <a:t>!</a:t>
            </a:r>
            <a:endParaRPr lang="de-DE" sz="16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a:latin typeface="Rockwell"/>
                <a:ea typeface="DejaVu Sans"/>
              </a:rPr>
              <a:t>(Do not push!)</a:t>
            </a:r>
            <a:endParaRPr lang="de-DE" sz="1600" b="0" strike="noStrike" spc="-1" dirty="0">
              <a:latin typeface="Arial"/>
            </a:endParaRPr>
          </a:p>
        </p:txBody>
      </p:sp>
      <p:pic>
        <p:nvPicPr>
          <p:cNvPr id="162" name="Grafik 161"/>
          <p:cNvPicPr/>
          <p:nvPr/>
        </p:nvPicPr>
        <p:blipFill>
          <a:blip r:embed="rId3"/>
          <a:stretch/>
        </p:blipFill>
        <p:spPr>
          <a:xfrm>
            <a:off x="385560" y="1204920"/>
            <a:ext cx="9154080" cy="4914720"/>
          </a:xfrm>
          <a:prstGeom prst="rect">
            <a:avLst/>
          </a:prstGeom>
          <a:ln w="0">
            <a:noFill/>
          </a:ln>
        </p:spPr>
      </p:pic>
      <p:sp>
        <p:nvSpPr>
          <p:cNvPr id="163" name="CustomShape 2"/>
          <p:cNvSpPr/>
          <p:nvPr/>
        </p:nvSpPr>
        <p:spPr>
          <a:xfrm rot="21549000">
            <a:off x="1584000" y="1409040"/>
            <a:ext cx="713880" cy="673920"/>
          </a:xfrm>
          <a:prstGeom prst="ellipse">
            <a:avLst/>
          </a:prstGeom>
          <a:noFill/>
          <a:ln w="0">
            <a:solidFill>
              <a:srgbClr val="FF0000"/>
            </a:solidFill>
          </a:ln>
        </p:spPr>
        <p:style>
          <a:lnRef idx="0">
            <a:scrgbClr r="0" g="0" b="0"/>
          </a:lnRef>
          <a:fillRef idx="0">
            <a:scrgbClr r="0" g="0" b="0"/>
          </a:fillRef>
          <a:effectRef idx="0">
            <a:scrgbClr r="0" g="0" b="0"/>
          </a:effectRef>
          <a:fontRef idx="minor"/>
        </p:style>
      </p:sp>
      <p:sp>
        <p:nvSpPr>
          <p:cNvPr id="164" name="CustomShape 3"/>
          <p:cNvSpPr/>
          <p:nvPr/>
        </p:nvSpPr>
        <p:spPr>
          <a:xfrm rot="21549000">
            <a:off x="3019680" y="2328480"/>
            <a:ext cx="3656880" cy="451440"/>
          </a:xfrm>
          <a:prstGeom prst="ellipse">
            <a:avLst/>
          </a:prstGeom>
          <a:noFill/>
          <a:ln w="0">
            <a:solidFill>
              <a:srgbClr val="FF0000"/>
            </a:solidFill>
          </a:ln>
        </p:spPr>
        <p:style>
          <a:lnRef idx="0">
            <a:scrgbClr r="0" g="0" b="0"/>
          </a:lnRef>
          <a:fillRef idx="0">
            <a:scrgbClr r="0" g="0" b="0"/>
          </a:fillRef>
          <a:effectRef idx="0">
            <a:scrgbClr r="0" g="0" b="0"/>
          </a:effectRef>
          <a:fontRef idx="minor"/>
        </p:style>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 name="CustomShape 1"/>
          <p:cNvSpPr/>
          <p:nvPr/>
        </p:nvSpPr>
        <p:spPr>
          <a:xfrm>
            <a:off x="241560" y="232200"/>
            <a:ext cx="1148040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buClr>
                <a:schemeClr val="tx1"/>
              </a:buClr>
            </a:pPr>
            <a:r>
              <a:rPr lang="de-DE" sz="3600" b="0" strike="noStrike" spc="-1" dirty="0" err="1">
                <a:latin typeface="Rockwell Nova"/>
                <a:ea typeface="DejaVu Sans"/>
              </a:rPr>
              <a:t>Important</a:t>
            </a:r>
            <a:r>
              <a:rPr lang="de-DE" sz="3600" b="0" strike="noStrike" spc="-1" dirty="0">
                <a:latin typeface="Rockwell Nova"/>
                <a:ea typeface="DejaVu Sans"/>
              </a:rPr>
              <a:t> </a:t>
            </a:r>
            <a:r>
              <a:rPr lang="de-DE" sz="3600" b="0" strike="noStrike" spc="-1" dirty="0" err="1">
                <a:latin typeface="Rockwell Nova"/>
                <a:ea typeface="DejaVu Sans"/>
              </a:rPr>
              <a:t>Remarks</a:t>
            </a:r>
            <a:endParaRPr lang="de-DE" sz="3600" b="0" strike="noStrike" spc="-1" dirty="0">
              <a:latin typeface="Arial"/>
            </a:endParaRPr>
          </a:p>
        </p:txBody>
      </p:sp>
      <p:sp>
        <p:nvSpPr>
          <p:cNvPr id="166" name="CustomShape 2"/>
          <p:cNvSpPr/>
          <p:nvPr/>
        </p:nvSpPr>
        <p:spPr>
          <a:xfrm>
            <a:off x="253800" y="864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buClr>
                <a:schemeClr val="tx1"/>
              </a:buClr>
            </a:pPr>
            <a:endParaRPr lang="de-DE" sz="1800" b="0" strike="noStrike" spc="-1">
              <a:latin typeface="Arial"/>
            </a:endParaRPr>
          </a:p>
          <a:p>
            <a:pPr marL="216000" indent="-213120">
              <a:lnSpc>
                <a:spcPct val="100000"/>
              </a:lnSpc>
              <a:buClr>
                <a:schemeClr val="tx1"/>
              </a:buClr>
              <a:buSzPct val="45000"/>
              <a:buFont typeface="Wingdings" charset="2"/>
              <a:buChar char=""/>
            </a:pPr>
            <a:r>
              <a:rPr lang="de-DE" sz="1600" b="0" strike="noStrike" spc="-1">
                <a:latin typeface="Rockwell"/>
                <a:ea typeface="DejaVu Sans"/>
              </a:rPr>
              <a:t>Solving Merge Conflicts require knowledge, which changes has to be accepted (both, current or incoming)</a:t>
            </a:r>
            <a:endParaRPr lang="de-DE" sz="1600" b="0" strike="noStrike" spc="-1">
              <a:latin typeface="Arial"/>
            </a:endParaRPr>
          </a:p>
          <a:p>
            <a:pPr marL="216000" indent="-213120">
              <a:lnSpc>
                <a:spcPct val="100000"/>
              </a:lnSpc>
              <a:buClr>
                <a:schemeClr val="tx1"/>
              </a:buClr>
              <a:buSzPct val="45000"/>
              <a:buFont typeface="Wingdings" charset="2"/>
              <a:buChar char=""/>
            </a:pPr>
            <a:r>
              <a:rPr lang="de-DE" sz="1600" b="0" strike="noStrike" spc="-1">
                <a:latin typeface="Rockwell"/>
                <a:ea typeface="DejaVu Sans"/>
              </a:rPr>
              <a:t>Sometimes, this is not clear, especially when working in large groups</a:t>
            </a:r>
            <a:endParaRPr lang="de-DE" sz="1600" b="0" strike="noStrike" spc="-1">
              <a:latin typeface="Arial"/>
            </a:endParaRPr>
          </a:p>
          <a:p>
            <a:pPr marL="216000" indent="-213120">
              <a:lnSpc>
                <a:spcPct val="100000"/>
              </a:lnSpc>
              <a:buClr>
                <a:schemeClr val="tx1"/>
              </a:buClr>
              <a:buSzPct val="45000"/>
              <a:buFont typeface="Wingdings" charset="2"/>
              <a:buChar char=""/>
            </a:pPr>
            <a:r>
              <a:rPr lang="de-DE" sz="1600" b="0" strike="noStrike" spc="-1">
                <a:latin typeface="Rockwell"/>
                <a:ea typeface="DejaVu Sans"/>
              </a:rPr>
              <a:t>Helpful: </a:t>
            </a:r>
            <a:endParaRPr lang="de-DE" sz="1600" b="0" strike="noStrike" spc="-1">
              <a:latin typeface="Arial"/>
            </a:endParaRPr>
          </a:p>
          <a:p>
            <a:pPr marL="432000" lvl="1" indent="-215640">
              <a:lnSpc>
                <a:spcPct val="100000"/>
              </a:lnSpc>
              <a:buClr>
                <a:schemeClr val="tx1"/>
              </a:buClr>
              <a:buSzPct val="45000"/>
              <a:buFont typeface="Wingdings" charset="2"/>
              <a:buChar char=""/>
            </a:pPr>
            <a:r>
              <a:rPr lang="de-DE" sz="1600" b="0" strike="noStrike" spc="-1">
                <a:latin typeface="Rockwell"/>
                <a:ea typeface="DejaVu Sans"/>
              </a:rPr>
              <a:t>Establish understanding / exchange between developers</a:t>
            </a:r>
            <a:endParaRPr lang="de-DE" sz="1600" b="0" strike="noStrike" spc="-1">
              <a:latin typeface="Arial"/>
            </a:endParaRPr>
          </a:p>
          <a:p>
            <a:pPr marL="432000" lvl="1" indent="-215640">
              <a:lnSpc>
                <a:spcPct val="100000"/>
              </a:lnSpc>
              <a:buClr>
                <a:schemeClr val="tx1"/>
              </a:buClr>
              <a:buSzPct val="45000"/>
              <a:buFont typeface="Wingdings" charset="2"/>
              <a:buChar char=""/>
            </a:pPr>
            <a:r>
              <a:rPr lang="de-DE" sz="1600" b="0" strike="noStrike" spc="-1">
                <a:latin typeface="Rockwell"/>
                <a:ea typeface="DejaVu Sans"/>
              </a:rPr>
              <a:t>Communication</a:t>
            </a:r>
            <a:endParaRPr lang="de-DE" sz="1600" b="0" strike="noStrike" spc="-1">
              <a:latin typeface="Arial"/>
            </a:endParaRPr>
          </a:p>
          <a:p>
            <a:pPr marL="432000" lvl="1" indent="-215640">
              <a:lnSpc>
                <a:spcPct val="100000"/>
              </a:lnSpc>
              <a:buClr>
                <a:schemeClr val="tx1"/>
              </a:buClr>
              <a:buSzPct val="45000"/>
              <a:buFont typeface="Wingdings" charset="2"/>
              <a:buChar char=""/>
            </a:pPr>
            <a:r>
              <a:rPr lang="de-DE" sz="1600" b="0" strike="noStrike" spc="-1">
                <a:latin typeface="Rockwell"/>
                <a:ea typeface="DejaVu Sans"/>
              </a:rPr>
              <a:t>Detailed and precise description of tasks</a:t>
            </a:r>
            <a:endParaRPr lang="de-DE" sz="1600" b="0" strike="noStrike" spc="-1">
              <a:latin typeface="Arial"/>
            </a:endParaRPr>
          </a:p>
          <a:p>
            <a:pPr marL="216000" indent="-213120">
              <a:lnSpc>
                <a:spcPct val="100000"/>
              </a:lnSpc>
              <a:buClr>
                <a:schemeClr val="tx1"/>
              </a:buClr>
              <a:buSzPct val="45000"/>
              <a:buFont typeface="Wingdings" charset="2"/>
              <a:buChar char=""/>
            </a:pPr>
            <a:r>
              <a:rPr lang="de-DE" sz="1600" b="0" strike="noStrike" spc="-1">
                <a:latin typeface="Rockwell"/>
                <a:ea typeface="DejaVu Sans"/>
              </a:rPr>
              <a:t>Keep in mind, that sometimes error may happen, i.e. the wrong change is chosen (current instead of incoming or vice versa or similar mistakes). It is therefor helpful to make regular </a:t>
            </a:r>
            <a:r>
              <a:rPr lang="de-DE" sz="1600" b="0" u="sng" strike="noStrike" spc="-1">
                <a:uFillTx/>
                <a:latin typeface="Rockwell"/>
                <a:ea typeface="DejaVu Sans"/>
              </a:rPr>
              <a:t>code reviews</a:t>
            </a:r>
            <a:r>
              <a:rPr lang="de-DE" sz="1600" b="0" strike="noStrike" spc="-1">
                <a:latin typeface="Rockwell"/>
                <a:ea typeface="DejaVu Sans"/>
              </a:rPr>
              <a:t>!</a:t>
            </a:r>
            <a:endParaRPr lang="de-DE" sz="16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CustomShape 1"/>
          <p:cNvSpPr/>
          <p:nvPr/>
        </p:nvSpPr>
        <p:spPr>
          <a:xfrm>
            <a:off x="241560" y="232200"/>
            <a:ext cx="1148040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buClr>
                <a:schemeClr val="tx1"/>
              </a:buClr>
            </a:pPr>
            <a:r>
              <a:rPr lang="de-DE" sz="3600" b="0" strike="noStrike" spc="-1" dirty="0">
                <a:latin typeface="Rockwell Nova"/>
                <a:ea typeface="DejaVu Sans"/>
              </a:rPr>
              <a:t>2) Pull </a:t>
            </a:r>
            <a:r>
              <a:rPr lang="de-DE" sz="3600" b="0" strike="noStrike" spc="-1" dirty="0" err="1">
                <a:latin typeface="Rockwell Nova"/>
                <a:ea typeface="DejaVu Sans"/>
              </a:rPr>
              <a:t>main</a:t>
            </a:r>
            <a:r>
              <a:rPr lang="de-DE" sz="3600" b="0" strike="noStrike" spc="-1" dirty="0">
                <a:latin typeface="Rockwell Nova"/>
                <a:ea typeface="DejaVu Sans"/>
              </a:rPr>
              <a:t> </a:t>
            </a:r>
            <a:r>
              <a:rPr lang="de-DE" sz="3600" b="0" strike="noStrike" spc="-1" dirty="0" err="1">
                <a:latin typeface="Rockwell Nova"/>
                <a:ea typeface="DejaVu Sans"/>
              </a:rPr>
              <a:t>branch</a:t>
            </a:r>
            <a:endParaRPr lang="de-DE" sz="3600" b="0" strike="noStrike" spc="-1" dirty="0">
              <a:latin typeface="Arial"/>
            </a:endParaRPr>
          </a:p>
        </p:txBody>
      </p:sp>
      <p:sp>
        <p:nvSpPr>
          <p:cNvPr id="168" name="CustomShape 2"/>
          <p:cNvSpPr/>
          <p:nvPr/>
        </p:nvSpPr>
        <p:spPr>
          <a:xfrm>
            <a:off x="289800" y="540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buClr>
                <a:schemeClr val="tx1"/>
              </a:buClr>
            </a:pPr>
            <a:endParaRPr lang="de-DE" sz="1800" b="0" strike="noStrike" spc="-1">
              <a:latin typeface="Arial"/>
            </a:endParaRPr>
          </a:p>
          <a:p>
            <a:pPr marL="216000" indent="-213120">
              <a:lnSpc>
                <a:spcPct val="100000"/>
              </a:lnSpc>
              <a:buClr>
                <a:schemeClr val="tx1"/>
              </a:buClr>
              <a:buSzPct val="45000"/>
              <a:buFont typeface="Wingdings" charset="2"/>
              <a:buChar char=""/>
            </a:pPr>
            <a:r>
              <a:rPr lang="de-DE" sz="1600" b="0" strike="noStrike" spc="-1">
                <a:latin typeface="Rockwell"/>
                <a:ea typeface="DejaVu Sans"/>
              </a:rPr>
              <a:t>Checkout the branch feature/include_more_names</a:t>
            </a:r>
            <a:endParaRPr lang="de-DE" sz="1600" b="0" strike="noStrike" spc="-1">
              <a:latin typeface="Arial"/>
            </a:endParaRPr>
          </a:p>
          <a:p>
            <a:pPr marL="216000" indent="-213120">
              <a:lnSpc>
                <a:spcPct val="100000"/>
              </a:lnSpc>
              <a:buClr>
                <a:schemeClr val="tx1"/>
              </a:buClr>
              <a:buSzPct val="45000"/>
              <a:buFont typeface="Wingdings" charset="2"/>
              <a:buChar char=""/>
            </a:pPr>
            <a:r>
              <a:rPr lang="de-DE" sz="1600" b="0" strike="noStrike" spc="-1">
                <a:latin typeface="Rockwell"/>
                <a:ea typeface="DejaVu Sans"/>
              </a:rPr>
              <a:t>Select Pull</a:t>
            </a:r>
            <a:endParaRPr lang="de-DE" sz="1600" b="0" strike="noStrike" spc="-1">
              <a:latin typeface="Arial"/>
            </a:endParaRPr>
          </a:p>
        </p:txBody>
      </p:sp>
      <p:pic>
        <p:nvPicPr>
          <p:cNvPr id="169" name="Grafik 168"/>
          <p:cNvPicPr/>
          <p:nvPr/>
        </p:nvPicPr>
        <p:blipFill>
          <a:blip r:embed="rId3"/>
          <a:stretch/>
        </p:blipFill>
        <p:spPr>
          <a:xfrm>
            <a:off x="360000" y="1620000"/>
            <a:ext cx="9468360" cy="4943160"/>
          </a:xfrm>
          <a:prstGeom prst="rect">
            <a:avLst/>
          </a:prstGeom>
          <a:ln w="0">
            <a:noFill/>
          </a:ln>
        </p:spPr>
      </p:pic>
      <p:sp>
        <p:nvSpPr>
          <p:cNvPr id="170" name="CustomShape 3"/>
          <p:cNvSpPr/>
          <p:nvPr/>
        </p:nvSpPr>
        <p:spPr>
          <a:xfrm rot="21549000">
            <a:off x="1008000" y="1805040"/>
            <a:ext cx="713880" cy="673920"/>
          </a:xfrm>
          <a:prstGeom prst="ellipse">
            <a:avLst/>
          </a:prstGeom>
          <a:noFill/>
          <a:ln w="0">
            <a:solidFill>
              <a:srgbClr val="FF0000"/>
            </a:solidFill>
          </a:ln>
        </p:spPr>
        <p:style>
          <a:lnRef idx="0">
            <a:scrgbClr r="0" g="0" b="0"/>
          </a:lnRef>
          <a:fillRef idx="0">
            <a:scrgbClr r="0" g="0" b="0"/>
          </a:fillRef>
          <a:effectRef idx="0">
            <a:scrgbClr r="0" g="0" b="0"/>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CustomShape 1"/>
          <p:cNvSpPr/>
          <p:nvPr/>
        </p:nvSpPr>
        <p:spPr>
          <a:xfrm>
            <a:off x="241560" y="232200"/>
            <a:ext cx="1148040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de-DE" sz="3600" b="0" strike="noStrike" spc="-1" dirty="0" err="1">
                <a:latin typeface="Rockwell Nova"/>
                <a:ea typeface="DejaVu Sans"/>
              </a:rPr>
              <a:t>Merge</a:t>
            </a:r>
            <a:r>
              <a:rPr lang="de-DE" sz="3600" b="0" strike="noStrike" spc="-1" dirty="0">
                <a:latin typeface="Rockwell Nova"/>
                <a:ea typeface="DejaVu Sans"/>
              </a:rPr>
              <a:t> </a:t>
            </a:r>
            <a:r>
              <a:rPr lang="de-DE" sz="3600" b="0" strike="noStrike" spc="-1" dirty="0" err="1">
                <a:latin typeface="Rockwell Nova"/>
                <a:ea typeface="DejaVu Sans"/>
              </a:rPr>
              <a:t>Conflicts</a:t>
            </a:r>
            <a:r>
              <a:rPr lang="de-DE" sz="3600" b="0" strike="noStrike" spc="-1" dirty="0">
                <a:latin typeface="Rockwell Nova"/>
                <a:ea typeface="DejaVu Sans"/>
              </a:rPr>
              <a:t> and </a:t>
            </a:r>
            <a:r>
              <a:rPr lang="de-DE" sz="3600" b="0" strike="noStrike" spc="-1" dirty="0" err="1">
                <a:latin typeface="Rockwell Nova"/>
                <a:ea typeface="DejaVu Sans"/>
              </a:rPr>
              <a:t>How</a:t>
            </a:r>
            <a:r>
              <a:rPr lang="de-DE" sz="3600" b="0" strike="noStrike" spc="-1" dirty="0">
                <a:latin typeface="Rockwell Nova"/>
                <a:ea typeface="DejaVu Sans"/>
              </a:rPr>
              <a:t> </a:t>
            </a:r>
            <a:r>
              <a:rPr lang="de-DE" sz="3600" b="0" strike="noStrike" spc="-1" dirty="0" err="1">
                <a:latin typeface="Rockwell Nova"/>
                <a:ea typeface="DejaVu Sans"/>
              </a:rPr>
              <a:t>to</a:t>
            </a:r>
            <a:r>
              <a:rPr lang="de-DE" sz="3600" b="0" strike="noStrike" spc="-1" dirty="0">
                <a:latin typeface="Rockwell Nova"/>
                <a:ea typeface="DejaVu Sans"/>
              </a:rPr>
              <a:t> </a:t>
            </a:r>
            <a:r>
              <a:rPr lang="de-DE" sz="3600" b="0" strike="noStrike" spc="-1" dirty="0" err="1">
                <a:latin typeface="Rockwell Nova"/>
                <a:ea typeface="DejaVu Sans"/>
              </a:rPr>
              <a:t>Solve</a:t>
            </a:r>
            <a:r>
              <a:rPr lang="de-DE" sz="3600" b="0" strike="noStrike" spc="-1" dirty="0">
                <a:latin typeface="Rockwell Nova"/>
                <a:ea typeface="DejaVu Sans"/>
              </a:rPr>
              <a:t> </a:t>
            </a:r>
            <a:r>
              <a:rPr lang="de-DE" sz="3600" b="0" strike="noStrike" spc="-1" dirty="0" err="1">
                <a:latin typeface="Rockwell Nova"/>
                <a:ea typeface="DejaVu Sans"/>
              </a:rPr>
              <a:t>Them</a:t>
            </a:r>
            <a:endParaRPr lang="de-DE" sz="3600" b="0" strike="noStrike" spc="-1" dirty="0">
              <a:latin typeface="Arial"/>
            </a:endParaRPr>
          </a:p>
        </p:txBody>
      </p:sp>
      <p:sp>
        <p:nvSpPr>
          <p:cNvPr id="85" name="CustomShape 2"/>
          <p:cNvSpPr/>
          <p:nvPr/>
        </p:nvSpPr>
        <p:spPr>
          <a:xfrm>
            <a:off x="289800" y="10656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de-DE" sz="1800" b="0" strike="noStrike" spc="-1">
              <a:latin typeface="Arial"/>
            </a:endParaRPr>
          </a:p>
          <a:p>
            <a:pPr>
              <a:lnSpc>
                <a:spcPct val="100000"/>
              </a:lnSpc>
            </a:pPr>
            <a:br/>
            <a:r>
              <a:rPr lang="de-DE" sz="1800" b="0" strike="noStrike" spc="-1">
                <a:solidFill>
                  <a:srgbClr val="000000"/>
                </a:solidFill>
                <a:latin typeface="Rockwell"/>
                <a:ea typeface="DejaVu Sans"/>
              </a:rPr>
              <a:t> </a:t>
            </a:r>
            <a:endParaRPr lang="de-DE" sz="1800" b="0" strike="noStrike" spc="-1">
              <a:latin typeface="Arial"/>
            </a:endParaRPr>
          </a:p>
        </p:txBody>
      </p:sp>
      <p:pic>
        <p:nvPicPr>
          <p:cNvPr id="86" name="Grafik 85"/>
          <p:cNvPicPr/>
          <p:nvPr/>
        </p:nvPicPr>
        <p:blipFill>
          <a:blip r:embed="rId3"/>
          <a:stretch/>
        </p:blipFill>
        <p:spPr>
          <a:xfrm>
            <a:off x="360000" y="2401920"/>
            <a:ext cx="8639640" cy="4257720"/>
          </a:xfrm>
          <a:prstGeom prst="rect">
            <a:avLst/>
          </a:prstGeom>
          <a:ln w="0">
            <a:noFill/>
          </a:ln>
        </p:spPr>
      </p:pic>
      <p:sp>
        <p:nvSpPr>
          <p:cNvPr id="87" name="CustomShape 3"/>
          <p:cNvSpPr/>
          <p:nvPr/>
        </p:nvSpPr>
        <p:spPr>
          <a:xfrm>
            <a:off x="180000" y="900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buClr>
                <a:schemeClr val="tx1"/>
              </a:buClr>
            </a:pPr>
            <a:endParaRPr lang="de-DE" sz="18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a:latin typeface="Rockwell"/>
                <a:ea typeface="DejaVu Sans"/>
              </a:rPr>
              <a:t>Clone (</a:t>
            </a:r>
            <a:r>
              <a:rPr lang="de-DE" sz="1600" b="0" strike="noStrike" spc="-1" dirty="0" err="1">
                <a:latin typeface="Rockwell"/>
                <a:ea typeface="DejaVu Sans"/>
              </a:rPr>
              <a:t>or</a:t>
            </a:r>
            <a:r>
              <a:rPr lang="de-DE" sz="1600" b="0" strike="noStrike" spc="-1" dirty="0">
                <a:latin typeface="Rockwell"/>
                <a:ea typeface="DejaVu Sans"/>
              </a:rPr>
              <a:t> </a:t>
            </a:r>
            <a:r>
              <a:rPr lang="de-DE" sz="1600" b="0" strike="noStrike" spc="-1" dirty="0" err="1">
                <a:latin typeface="Rockwell"/>
                <a:ea typeface="DejaVu Sans"/>
              </a:rPr>
              <a:t>fork</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repository</a:t>
            </a:r>
            <a:r>
              <a:rPr lang="de-DE" sz="1600" b="0" strike="noStrike" spc="-1" dirty="0">
                <a:latin typeface="Rockwell"/>
                <a:ea typeface="DejaVu Sans"/>
              </a:rPr>
              <a:t>:</a:t>
            </a:r>
            <a:br>
              <a:rPr dirty="0"/>
            </a:br>
            <a:r>
              <a:rPr lang="de-DE" sz="1600" b="0" u="sng" strike="noStrike" spc="-1" dirty="0">
                <a:solidFill>
                  <a:srgbClr val="467886"/>
                </a:solidFill>
                <a:uFillTx/>
                <a:latin typeface="Rockwell"/>
                <a:ea typeface="DejaVu Sans"/>
                <a:hlinkClick r:id="rId4"/>
              </a:rPr>
              <a:t>https://github.com/DrMladjanRadic/git_training_02.git</a:t>
            </a:r>
            <a:endParaRPr lang="de-DE" sz="16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err="1">
                <a:latin typeface="Rockwell"/>
                <a:ea typeface="DejaVu Sans"/>
              </a:rPr>
              <a:t>You</a:t>
            </a:r>
            <a:r>
              <a:rPr lang="de-DE" sz="1600" b="0" strike="noStrike" spc="-1" dirty="0">
                <a:latin typeface="Rockwell"/>
                <a:ea typeface="DejaVu Sans"/>
              </a:rPr>
              <a:t> will </a:t>
            </a:r>
            <a:r>
              <a:rPr lang="de-DE" sz="1600" b="0" strike="noStrike" spc="-1" dirty="0" err="1">
                <a:latin typeface="Rockwell"/>
                <a:ea typeface="DejaVu Sans"/>
              </a:rPr>
              <a:t>receive</a:t>
            </a:r>
            <a:r>
              <a:rPr lang="de-DE" sz="1600" b="0" strike="noStrike" spc="-1" dirty="0">
                <a:latin typeface="Rockwell"/>
                <a:ea typeface="DejaVu Sans"/>
              </a:rPr>
              <a:t>:</a:t>
            </a:r>
            <a:endParaRPr lang="de-DE" sz="16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 name="CustomShape 1"/>
          <p:cNvSpPr/>
          <p:nvPr/>
        </p:nvSpPr>
        <p:spPr>
          <a:xfrm>
            <a:off x="289800" y="540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buClr>
                <a:schemeClr val="tx1"/>
              </a:buClr>
            </a:pPr>
            <a:endParaRPr lang="de-DE" sz="18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err="1">
                <a:latin typeface="Rockwell"/>
                <a:ea typeface="DejaVu Sans"/>
              </a:rPr>
              <a:t>Checkout</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branch</a:t>
            </a:r>
            <a:r>
              <a:rPr lang="de-DE" sz="1600" b="0" strike="noStrike" spc="-1" dirty="0">
                <a:latin typeface="Rockwell"/>
                <a:ea typeface="DejaVu Sans"/>
              </a:rPr>
              <a:t> feature/</a:t>
            </a:r>
            <a:r>
              <a:rPr lang="de-DE" sz="1600" b="0" strike="noStrike" spc="-1" dirty="0" err="1">
                <a:latin typeface="Rockwell"/>
                <a:ea typeface="DejaVu Sans"/>
              </a:rPr>
              <a:t>include_more_names</a:t>
            </a:r>
            <a:endParaRPr lang="de-DE" sz="16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a:latin typeface="Rockwell"/>
                <a:ea typeface="DejaVu Sans"/>
              </a:rPr>
              <a:t>Select Pull</a:t>
            </a:r>
            <a:endParaRPr lang="de-DE" sz="1600" b="0" strike="noStrike" spc="-1" dirty="0">
              <a:latin typeface="Arial"/>
            </a:endParaRPr>
          </a:p>
        </p:txBody>
      </p:sp>
      <p:pic>
        <p:nvPicPr>
          <p:cNvPr id="172" name="Grafik 171"/>
          <p:cNvPicPr/>
          <p:nvPr/>
        </p:nvPicPr>
        <p:blipFill>
          <a:blip r:embed="rId3"/>
          <a:stretch/>
        </p:blipFill>
        <p:spPr>
          <a:xfrm>
            <a:off x="540000" y="3060000"/>
            <a:ext cx="6543720" cy="2495160"/>
          </a:xfrm>
          <a:prstGeom prst="rect">
            <a:avLst/>
          </a:prstGeom>
          <a:ln w="0">
            <a:noFill/>
          </a:ln>
        </p:spPr>
      </p:pic>
      <p:sp>
        <p:nvSpPr>
          <p:cNvPr id="173" name="CustomShape 2"/>
          <p:cNvSpPr/>
          <p:nvPr/>
        </p:nvSpPr>
        <p:spPr>
          <a:xfrm>
            <a:off x="8283960" y="1440000"/>
            <a:ext cx="3415680" cy="1079640"/>
          </a:xfrm>
          <a:prstGeom prst="wedgeRectCallout">
            <a:avLst>
              <a:gd name="adj1" fmla="val -176385"/>
              <a:gd name="adj2" fmla="val 187154"/>
            </a:avLst>
          </a:prstGeom>
          <a:noFill/>
          <a:ln w="0">
            <a:solidFill>
              <a:srgbClr val="FF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Clr>
                <a:schemeClr val="tx1"/>
              </a:buClr>
            </a:pPr>
            <a:r>
              <a:rPr lang="de-DE" sz="1400" b="0" strike="noStrike" spc="-1">
                <a:latin typeface="Rockwell"/>
                <a:ea typeface="DejaVu Sans"/>
              </a:rPr>
              <a:t>Select main</a:t>
            </a:r>
            <a:endParaRPr lang="de-DE" sz="1400" b="0" strike="noStrike" spc="-1">
              <a:latin typeface="Arial"/>
            </a:endParaRPr>
          </a:p>
        </p:txBody>
      </p:sp>
      <p:sp>
        <p:nvSpPr>
          <p:cNvPr id="174" name="CustomShape 3"/>
          <p:cNvSpPr/>
          <p:nvPr/>
        </p:nvSpPr>
        <p:spPr>
          <a:xfrm rot="21549000">
            <a:off x="5580000" y="5078880"/>
            <a:ext cx="899280" cy="673920"/>
          </a:xfrm>
          <a:prstGeom prst="ellipse">
            <a:avLst/>
          </a:prstGeom>
          <a:noFill/>
          <a:ln w="0">
            <a:solidFill>
              <a:srgbClr val="FF0000"/>
            </a:solidFill>
          </a:ln>
        </p:spPr>
        <p:style>
          <a:lnRef idx="0">
            <a:scrgbClr r="0" g="0" b="0"/>
          </a:lnRef>
          <a:fillRef idx="0">
            <a:scrgbClr r="0" g="0" b="0"/>
          </a:fillRef>
          <a:effectRef idx="0">
            <a:scrgbClr r="0" g="0" b="0"/>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 name="CustomShape 1"/>
          <p:cNvSpPr/>
          <p:nvPr/>
        </p:nvSpPr>
        <p:spPr>
          <a:xfrm>
            <a:off x="289800" y="540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buClr>
                <a:schemeClr val="tx1"/>
              </a:buClr>
            </a:pPr>
            <a:endParaRPr lang="de-DE" sz="18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err="1">
                <a:latin typeface="Rockwell"/>
                <a:ea typeface="DejaVu Sans"/>
              </a:rPr>
              <a:t>Solve</a:t>
            </a:r>
            <a:r>
              <a:rPr lang="de-DE" sz="1600" b="0" strike="noStrike" spc="-1" dirty="0">
                <a:latin typeface="Rockwell"/>
                <a:ea typeface="DejaVu Sans"/>
              </a:rPr>
              <a:t> </a:t>
            </a:r>
            <a:r>
              <a:rPr lang="de-DE" sz="1600" b="0" strike="noStrike" spc="-1" dirty="0" err="1">
                <a:latin typeface="Rockwell"/>
                <a:ea typeface="DejaVu Sans"/>
              </a:rPr>
              <a:t>again</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merge</a:t>
            </a:r>
            <a:r>
              <a:rPr lang="de-DE" sz="1600" b="0" strike="noStrike" spc="-1" dirty="0">
                <a:latin typeface="Rockwell"/>
                <a:ea typeface="DejaVu Sans"/>
              </a:rPr>
              <a:t> </a:t>
            </a:r>
            <a:r>
              <a:rPr lang="de-DE" sz="1600" b="0" strike="noStrike" spc="-1" dirty="0" err="1">
                <a:latin typeface="Rockwell"/>
                <a:ea typeface="DejaVu Sans"/>
              </a:rPr>
              <a:t>conflicts</a:t>
            </a:r>
            <a:endParaRPr lang="de-DE" sz="1600" b="0" strike="noStrike" spc="-1" dirty="0">
              <a:latin typeface="Arial"/>
            </a:endParaRPr>
          </a:p>
        </p:txBody>
      </p:sp>
      <p:pic>
        <p:nvPicPr>
          <p:cNvPr id="176" name="Grafik 175"/>
          <p:cNvPicPr/>
          <p:nvPr/>
        </p:nvPicPr>
        <p:blipFill>
          <a:blip r:embed="rId3"/>
          <a:stretch/>
        </p:blipFill>
        <p:spPr>
          <a:xfrm>
            <a:off x="720000" y="3349800"/>
            <a:ext cx="8626680" cy="1689840"/>
          </a:xfrm>
          <a:prstGeom prst="rect">
            <a:avLst/>
          </a:prstGeom>
          <a:ln w="0">
            <a:noFill/>
          </a:ln>
        </p:spPr>
      </p:pic>
      <p:sp>
        <p:nvSpPr>
          <p:cNvPr id="177" name="CustomShape 2"/>
          <p:cNvSpPr/>
          <p:nvPr/>
        </p:nvSpPr>
        <p:spPr>
          <a:xfrm>
            <a:off x="8283960" y="1440000"/>
            <a:ext cx="3415680" cy="1079640"/>
          </a:xfrm>
          <a:prstGeom prst="wedgeRectCallout">
            <a:avLst>
              <a:gd name="adj1" fmla="val -212581"/>
              <a:gd name="adj2" fmla="val 160029"/>
            </a:avLst>
          </a:prstGeom>
          <a:noFill/>
          <a:ln w="0">
            <a:solidFill>
              <a:srgbClr val="FF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Clr>
                <a:schemeClr val="tx1"/>
              </a:buClr>
            </a:pPr>
            <a:r>
              <a:rPr lang="de-DE" sz="1400" b="0" strike="noStrike" spc="-1">
                <a:latin typeface="Rockwell"/>
                <a:ea typeface="DejaVu Sans"/>
              </a:rPr>
              <a:t>Keep in mind, that you have checked</a:t>
            </a:r>
            <a:br/>
            <a:r>
              <a:rPr lang="de-DE" sz="1400" b="0" strike="noStrike" spc="-1">
                <a:latin typeface="Rockwell"/>
                <a:ea typeface="DejaVu Sans"/>
              </a:rPr>
              <a:t>out feature/include_more_names</a:t>
            </a:r>
            <a:br/>
            <a:r>
              <a:rPr lang="de-DE" sz="1400" b="0" strike="noStrike" spc="-1">
                <a:latin typeface="Rockwell"/>
                <a:ea typeface="DejaVu Sans"/>
              </a:rPr>
              <a:t>and NOT main (as before!)</a:t>
            </a:r>
            <a:endParaRPr lang="de-DE" sz="14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 name="CustomShape 1"/>
          <p:cNvSpPr/>
          <p:nvPr/>
        </p:nvSpPr>
        <p:spPr>
          <a:xfrm>
            <a:off x="289800" y="540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buClr>
                <a:schemeClr val="tx1"/>
              </a:buClr>
            </a:pPr>
            <a:endParaRPr lang="de-DE" sz="18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a:latin typeface="Rockwell"/>
                <a:ea typeface="DejaVu Sans"/>
              </a:rPr>
              <a:t>After </a:t>
            </a:r>
            <a:r>
              <a:rPr lang="de-DE" sz="1600" b="0" strike="noStrike" spc="-1" dirty="0" err="1">
                <a:latin typeface="Rockwell"/>
                <a:ea typeface="DejaVu Sans"/>
              </a:rPr>
              <a:t>solving</a:t>
            </a:r>
            <a:r>
              <a:rPr lang="de-DE" sz="1600" b="0" strike="noStrike" spc="-1" dirty="0">
                <a:latin typeface="Rockwell"/>
                <a:ea typeface="DejaVu Sans"/>
              </a:rPr>
              <a:t> all </a:t>
            </a:r>
            <a:r>
              <a:rPr lang="de-DE" sz="1600" b="0" strike="noStrike" spc="-1" dirty="0" err="1">
                <a:latin typeface="Rockwell"/>
                <a:ea typeface="DejaVu Sans"/>
              </a:rPr>
              <a:t>merge</a:t>
            </a:r>
            <a:r>
              <a:rPr lang="de-DE" sz="1600" b="0" strike="noStrike" spc="-1" dirty="0">
                <a:latin typeface="Rockwell"/>
                <a:ea typeface="DejaVu Sans"/>
              </a:rPr>
              <a:t> </a:t>
            </a:r>
            <a:r>
              <a:rPr lang="de-DE" sz="1600" b="0" strike="noStrike" spc="-1" dirty="0" err="1">
                <a:latin typeface="Rockwell"/>
                <a:ea typeface="DejaVu Sans"/>
              </a:rPr>
              <a:t>conflicts</a:t>
            </a:r>
            <a:r>
              <a:rPr lang="de-DE" sz="1600" b="0" strike="noStrike" spc="-1" dirty="0">
                <a:latin typeface="Rockwell"/>
                <a:ea typeface="DejaVu Sans"/>
              </a:rPr>
              <a:t> </a:t>
            </a: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receive</a:t>
            </a:r>
            <a:r>
              <a:rPr lang="de-DE" sz="1600" b="0" strike="noStrike" spc="-1" dirty="0">
                <a:latin typeface="Rockwell"/>
                <a:ea typeface="DejaVu Sans"/>
              </a:rPr>
              <a:t>:</a:t>
            </a:r>
            <a:endParaRPr lang="de-DE" sz="16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a:latin typeface="Rockwell"/>
                <a:ea typeface="DejaVu Sans"/>
              </a:rPr>
              <a:t>And </a:t>
            </a: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can</a:t>
            </a:r>
            <a:r>
              <a:rPr lang="de-DE" sz="1600" b="0" strike="noStrike" spc="-1" dirty="0">
                <a:latin typeface="Rockwell"/>
                <a:ea typeface="DejaVu Sans"/>
              </a:rPr>
              <a:t> </a:t>
            </a:r>
            <a:r>
              <a:rPr lang="de-DE" sz="1600" b="0" strike="noStrike" spc="-1" dirty="0" err="1">
                <a:latin typeface="Rockwell"/>
                <a:ea typeface="DejaVu Sans"/>
              </a:rPr>
              <a:t>now</a:t>
            </a:r>
            <a:r>
              <a:rPr lang="de-DE" sz="1600" b="0" strike="noStrike" spc="-1" dirty="0">
                <a:latin typeface="Rockwell"/>
                <a:ea typeface="DejaVu Sans"/>
              </a:rPr>
              <a:t> </a:t>
            </a:r>
            <a:r>
              <a:rPr lang="de-DE" sz="1600" b="0" strike="noStrike" spc="-1" dirty="0" err="1">
                <a:latin typeface="Rockwell"/>
                <a:ea typeface="DejaVu Sans"/>
              </a:rPr>
              <a:t>commit</a:t>
            </a:r>
            <a:endParaRPr lang="de-DE" sz="1600" b="0" strike="noStrike" spc="-1" dirty="0">
              <a:latin typeface="Arial"/>
            </a:endParaRPr>
          </a:p>
        </p:txBody>
      </p:sp>
      <p:pic>
        <p:nvPicPr>
          <p:cNvPr id="179" name="Grafik 178"/>
          <p:cNvPicPr/>
          <p:nvPr/>
        </p:nvPicPr>
        <p:blipFill>
          <a:blip r:embed="rId3"/>
          <a:stretch/>
        </p:blipFill>
        <p:spPr>
          <a:xfrm>
            <a:off x="540000" y="1980000"/>
            <a:ext cx="8498520" cy="4552560"/>
          </a:xfrm>
          <a:prstGeom prst="rect">
            <a:avLst/>
          </a:prstGeom>
          <a:ln w="0">
            <a:noFill/>
          </a:ln>
        </p:spPr>
      </p:pic>
      <p:sp>
        <p:nvSpPr>
          <p:cNvPr id="180" name="CustomShape 2"/>
          <p:cNvSpPr/>
          <p:nvPr/>
        </p:nvSpPr>
        <p:spPr>
          <a:xfrm rot="21549000">
            <a:off x="364320" y="2165040"/>
            <a:ext cx="713880" cy="673920"/>
          </a:xfrm>
          <a:prstGeom prst="ellipse">
            <a:avLst/>
          </a:prstGeom>
          <a:noFill/>
          <a:ln w="0">
            <a:solidFill>
              <a:srgbClr val="FF0000"/>
            </a:solidFill>
          </a:ln>
        </p:spPr>
        <p:style>
          <a:lnRef idx="0">
            <a:scrgbClr r="0" g="0" b="0"/>
          </a:lnRef>
          <a:fillRef idx="0">
            <a:scrgbClr r="0" g="0" b="0"/>
          </a:fillRef>
          <a:effectRef idx="0">
            <a:scrgbClr r="0" g="0" b="0"/>
          </a:effectRef>
          <a:fontRef idx="minor"/>
        </p:style>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 name="CustomShape 1"/>
          <p:cNvSpPr/>
          <p:nvPr/>
        </p:nvSpPr>
        <p:spPr>
          <a:xfrm>
            <a:off x="289800" y="540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buClr>
                <a:schemeClr val="tx1"/>
              </a:buClr>
            </a:pPr>
            <a:endParaRPr lang="de-DE" sz="18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err="1">
                <a:latin typeface="Rockwell"/>
                <a:ea typeface="DejaVu Sans"/>
              </a:rPr>
              <a:t>Congratulations</a:t>
            </a:r>
            <a:r>
              <a:rPr lang="de-DE" sz="1600" b="0" strike="noStrike" spc="-1" dirty="0">
                <a:latin typeface="Rockwell"/>
                <a:ea typeface="DejaVu Sans"/>
              </a:rPr>
              <a:t>! </a:t>
            </a: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have</a:t>
            </a:r>
            <a:r>
              <a:rPr lang="de-DE" sz="1600" b="0" strike="noStrike" spc="-1" dirty="0">
                <a:latin typeface="Rockwell"/>
                <a:ea typeface="DejaVu Sans"/>
              </a:rPr>
              <a:t> </a:t>
            </a:r>
            <a:r>
              <a:rPr lang="de-DE" sz="1600" b="0" strike="noStrike" spc="-1" dirty="0" err="1">
                <a:latin typeface="Rockwell"/>
                <a:ea typeface="DejaVu Sans"/>
              </a:rPr>
              <a:t>now</a:t>
            </a:r>
            <a:r>
              <a:rPr lang="de-DE" sz="1600" b="0" strike="noStrike" spc="-1" dirty="0">
                <a:latin typeface="Rockwell"/>
                <a:ea typeface="DejaVu Sans"/>
              </a:rPr>
              <a:t> </a:t>
            </a:r>
            <a:r>
              <a:rPr lang="de-DE" sz="1600" b="0" strike="noStrike" spc="-1" dirty="0" err="1">
                <a:latin typeface="Rockwell"/>
                <a:ea typeface="DejaVu Sans"/>
              </a:rPr>
              <a:t>pulled</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status</a:t>
            </a:r>
            <a:r>
              <a:rPr lang="de-DE" sz="1600" b="0" strike="noStrike" spc="-1" dirty="0">
                <a:latin typeface="Rockwell"/>
                <a:ea typeface="DejaVu Sans"/>
              </a:rPr>
              <a:t> </a:t>
            </a:r>
            <a:r>
              <a:rPr lang="de-DE" sz="1600" b="0" strike="noStrike" spc="-1" dirty="0" err="1">
                <a:latin typeface="Rockwell"/>
                <a:ea typeface="DejaVu Sans"/>
              </a:rPr>
              <a:t>from</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main</a:t>
            </a:r>
            <a:r>
              <a:rPr lang="de-DE" sz="1600" b="0" strike="noStrike" spc="-1" dirty="0">
                <a:latin typeface="Rockwell"/>
                <a:ea typeface="DejaVu Sans"/>
              </a:rPr>
              <a:t> </a:t>
            </a:r>
            <a:r>
              <a:rPr lang="de-DE" sz="1600" b="0" strike="noStrike" spc="-1" dirty="0" err="1">
                <a:latin typeface="Rockwell"/>
                <a:ea typeface="DejaVu Sans"/>
              </a:rPr>
              <a:t>branch</a:t>
            </a:r>
            <a:r>
              <a:rPr lang="de-DE" sz="1600" b="0" strike="noStrike" spc="-1" dirty="0">
                <a:latin typeface="Rockwell"/>
                <a:ea typeface="DejaVu Sans"/>
              </a:rPr>
              <a:t> in </a:t>
            </a:r>
            <a:r>
              <a:rPr lang="de-DE" sz="1600" b="0" strike="noStrike" spc="-1" dirty="0" err="1">
                <a:latin typeface="Rockwell"/>
                <a:ea typeface="DejaVu Sans"/>
              </a:rPr>
              <a:t>yours</a:t>
            </a:r>
            <a:r>
              <a:rPr lang="de-DE" sz="1600" b="0" strike="noStrike" spc="-1" dirty="0">
                <a:latin typeface="Rockwell"/>
                <a:ea typeface="DejaVu Sans"/>
              </a:rPr>
              <a:t>!</a:t>
            </a:r>
            <a:endParaRPr lang="de-DE" sz="16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can</a:t>
            </a:r>
            <a:r>
              <a:rPr lang="de-DE" sz="1600" b="0" strike="noStrike" spc="-1" dirty="0">
                <a:latin typeface="Rockwell"/>
                <a:ea typeface="DejaVu Sans"/>
              </a:rPr>
              <a:t> </a:t>
            </a:r>
            <a:r>
              <a:rPr lang="de-DE" sz="1600" b="0" strike="noStrike" spc="-1" dirty="0" err="1">
                <a:latin typeface="Rockwell"/>
                <a:ea typeface="DejaVu Sans"/>
              </a:rPr>
              <a:t>now</a:t>
            </a:r>
            <a:r>
              <a:rPr lang="de-DE" sz="1600" b="0" strike="noStrike" spc="-1" dirty="0">
                <a:latin typeface="Rockwell"/>
                <a:ea typeface="DejaVu Sans"/>
              </a:rPr>
              <a:t> „</a:t>
            </a:r>
            <a:r>
              <a:rPr lang="de-DE" sz="1600" b="0" strike="noStrike" spc="-1" dirty="0" err="1">
                <a:latin typeface="Rockwell"/>
                <a:ea typeface="DejaVu Sans"/>
              </a:rPr>
              <a:t>safely</a:t>
            </a:r>
            <a:r>
              <a:rPr lang="de-DE" sz="1600" b="0" strike="noStrike" spc="-1" dirty="0">
                <a:latin typeface="Rockwell"/>
                <a:ea typeface="DejaVu Sans"/>
              </a:rPr>
              <a:t>“ </a:t>
            </a:r>
            <a:r>
              <a:rPr lang="de-DE" sz="1600" b="0" strike="noStrike" spc="-1" dirty="0" err="1">
                <a:latin typeface="Rockwell"/>
                <a:ea typeface="DejaVu Sans"/>
              </a:rPr>
              <a:t>merge</a:t>
            </a:r>
            <a:r>
              <a:rPr lang="de-DE" sz="1600" b="0" strike="noStrike" spc="-1" dirty="0">
                <a:latin typeface="Rockwell"/>
                <a:ea typeface="DejaVu Sans"/>
              </a:rPr>
              <a:t> </a:t>
            </a:r>
            <a:r>
              <a:rPr lang="de-DE" sz="1600" b="0" strike="noStrike" spc="-1" dirty="0" err="1">
                <a:latin typeface="Rockwell"/>
                <a:ea typeface="DejaVu Sans"/>
              </a:rPr>
              <a:t>your</a:t>
            </a:r>
            <a:r>
              <a:rPr lang="de-DE" sz="1600" b="0" strike="noStrike" spc="-1" dirty="0">
                <a:latin typeface="Rockwell"/>
                <a:ea typeface="DejaVu Sans"/>
              </a:rPr>
              <a:t> </a:t>
            </a:r>
            <a:r>
              <a:rPr lang="de-DE" sz="1600" b="0" strike="noStrike" spc="-1" dirty="0" err="1">
                <a:latin typeface="Rockwell"/>
                <a:ea typeface="DejaVu Sans"/>
              </a:rPr>
              <a:t>branch</a:t>
            </a:r>
            <a:r>
              <a:rPr lang="de-DE" sz="1600" b="0" strike="noStrike" spc="-1" dirty="0">
                <a:latin typeface="Rockwell"/>
                <a:ea typeface="DejaVu Sans"/>
              </a:rPr>
              <a:t> </a:t>
            </a:r>
            <a:r>
              <a:rPr lang="de-DE" sz="1600" b="0" strike="noStrike" spc="-1" dirty="0" err="1">
                <a:latin typeface="Rockwell"/>
                <a:ea typeface="DejaVu Sans"/>
              </a:rPr>
              <a:t>into</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main</a:t>
            </a:r>
            <a:r>
              <a:rPr lang="de-DE" sz="1600" b="0" strike="noStrike" spc="-1" dirty="0">
                <a:latin typeface="Rockwell"/>
                <a:ea typeface="DejaVu Sans"/>
              </a:rPr>
              <a:t> </a:t>
            </a:r>
            <a:r>
              <a:rPr lang="de-DE" sz="1600" b="0" strike="noStrike" spc="-1" dirty="0" err="1">
                <a:latin typeface="Rockwell"/>
                <a:ea typeface="DejaVu Sans"/>
              </a:rPr>
              <a:t>branch</a:t>
            </a:r>
            <a:r>
              <a:rPr lang="de-DE" sz="1600" b="0" strike="noStrike" spc="-1" dirty="0">
                <a:latin typeface="Rockwell"/>
                <a:ea typeface="DejaVu Sans"/>
              </a:rPr>
              <a:t> </a:t>
            </a:r>
            <a:r>
              <a:rPr lang="de-DE" sz="1600" b="0" strike="noStrike" spc="-1" dirty="0" err="1">
                <a:latin typeface="Rockwell"/>
                <a:ea typeface="DejaVu Sans"/>
              </a:rPr>
              <a:t>without</a:t>
            </a:r>
            <a:r>
              <a:rPr lang="de-DE" sz="1600" b="0" strike="noStrike" spc="-1" dirty="0">
                <a:latin typeface="Rockwell"/>
                <a:ea typeface="DejaVu Sans"/>
              </a:rPr>
              <a:t> </a:t>
            </a:r>
            <a:r>
              <a:rPr lang="de-DE" sz="1600" b="0" strike="noStrike" spc="-1" dirty="0" err="1">
                <a:latin typeface="Rockwell"/>
                <a:ea typeface="DejaVu Sans"/>
              </a:rPr>
              <a:t>causing</a:t>
            </a:r>
            <a:r>
              <a:rPr lang="de-DE" sz="1600" b="0" strike="noStrike" spc="-1" dirty="0">
                <a:latin typeface="Rockwell"/>
                <a:ea typeface="DejaVu Sans"/>
              </a:rPr>
              <a:t> </a:t>
            </a:r>
            <a:r>
              <a:rPr lang="de-DE" sz="1600" b="0" strike="noStrike" spc="-1" dirty="0" err="1">
                <a:latin typeface="Rockwell"/>
                <a:ea typeface="DejaVu Sans"/>
              </a:rPr>
              <a:t>merge</a:t>
            </a:r>
            <a:r>
              <a:rPr lang="de-DE" sz="1600" b="0" strike="noStrike" spc="-1" dirty="0">
                <a:latin typeface="Rockwell"/>
                <a:ea typeface="DejaVu Sans"/>
              </a:rPr>
              <a:t> </a:t>
            </a:r>
            <a:r>
              <a:rPr lang="de-DE" sz="1600" b="0" strike="noStrike" spc="-1" dirty="0" err="1">
                <a:latin typeface="Rockwell"/>
                <a:ea typeface="DejaVu Sans"/>
              </a:rPr>
              <a:t>conflicts</a:t>
            </a:r>
            <a:r>
              <a:rPr lang="de-DE" sz="1600" b="0" strike="noStrike" spc="-1" dirty="0">
                <a:latin typeface="Rockwell"/>
                <a:ea typeface="DejaVu Sans"/>
              </a:rPr>
              <a:t> → </a:t>
            </a:r>
            <a:r>
              <a:rPr lang="de-DE" sz="1600" b="0" strike="noStrike" spc="-1" dirty="0" err="1">
                <a:latin typeface="Rockwell"/>
                <a:ea typeface="DejaVu Sans"/>
              </a:rPr>
              <a:t>try</a:t>
            </a:r>
            <a:r>
              <a:rPr lang="de-DE" sz="1600" b="0" strike="noStrike" spc="-1" dirty="0">
                <a:latin typeface="Rockwell"/>
                <a:ea typeface="DejaVu Sans"/>
              </a:rPr>
              <a:t> </a:t>
            </a:r>
            <a:r>
              <a:rPr lang="de-DE" sz="1600" b="0" strike="noStrike" spc="-1" dirty="0" err="1">
                <a:latin typeface="Rockwell"/>
                <a:ea typeface="DejaVu Sans"/>
              </a:rPr>
              <a:t>it</a:t>
            </a:r>
            <a:r>
              <a:rPr lang="de-DE" sz="1600" b="0" strike="noStrike" spc="-1" dirty="0">
                <a:latin typeface="Rockwell"/>
                <a:ea typeface="DejaVu Sans"/>
              </a:rPr>
              <a:t> out!</a:t>
            </a:r>
            <a:endParaRPr lang="de-DE" sz="1600" b="0" strike="noStrike" spc="-1" dirty="0">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CustomShape 1"/>
          <p:cNvSpPr/>
          <p:nvPr/>
        </p:nvSpPr>
        <p:spPr>
          <a:xfrm>
            <a:off x="241560" y="232200"/>
            <a:ext cx="1148040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buClr>
                <a:schemeClr val="tx1"/>
              </a:buClr>
            </a:pPr>
            <a:r>
              <a:rPr lang="de-DE" sz="3600" b="0" strike="noStrike" spc="-1" dirty="0">
                <a:latin typeface="Rockwell Nova"/>
                <a:ea typeface="DejaVu Sans"/>
              </a:rPr>
              <a:t>3) </a:t>
            </a:r>
            <a:r>
              <a:rPr lang="de-DE" sz="3600" b="0" strike="noStrike" spc="-1" dirty="0" err="1">
                <a:latin typeface="Rockwell Nova"/>
                <a:ea typeface="DejaVu Sans"/>
              </a:rPr>
              <a:t>Rebase</a:t>
            </a:r>
            <a:r>
              <a:rPr lang="de-DE" sz="3600" b="0" strike="noStrike" spc="-1" dirty="0">
                <a:latin typeface="Rockwell Nova"/>
                <a:ea typeface="DejaVu Sans"/>
              </a:rPr>
              <a:t> </a:t>
            </a:r>
            <a:r>
              <a:rPr lang="de-DE" sz="3600" b="0" strike="noStrike" spc="-1" dirty="0" err="1">
                <a:latin typeface="Rockwell Nova"/>
                <a:ea typeface="DejaVu Sans"/>
              </a:rPr>
              <a:t>to</a:t>
            </a:r>
            <a:r>
              <a:rPr lang="de-DE" sz="3600" b="0" strike="noStrike" spc="-1" dirty="0">
                <a:latin typeface="Rockwell Nova"/>
                <a:ea typeface="DejaVu Sans"/>
              </a:rPr>
              <a:t> </a:t>
            </a:r>
            <a:r>
              <a:rPr lang="de-DE" sz="3600" b="0" strike="noStrike" spc="-1" dirty="0" err="1">
                <a:latin typeface="Rockwell Nova"/>
                <a:ea typeface="DejaVu Sans"/>
              </a:rPr>
              <a:t>main</a:t>
            </a:r>
            <a:r>
              <a:rPr lang="de-DE" sz="3600" b="0" strike="noStrike" spc="-1" dirty="0">
                <a:latin typeface="Rockwell Nova"/>
                <a:ea typeface="DejaVu Sans"/>
              </a:rPr>
              <a:t> </a:t>
            </a:r>
            <a:r>
              <a:rPr lang="de-DE" sz="3600" b="0" strike="noStrike" spc="-1" dirty="0" err="1">
                <a:latin typeface="Rockwell Nova"/>
                <a:ea typeface="DejaVu Sans"/>
              </a:rPr>
              <a:t>branch</a:t>
            </a:r>
            <a:endParaRPr lang="de-DE" sz="3600" b="0" strike="noStrike" spc="-1" dirty="0">
              <a:latin typeface="Arial"/>
            </a:endParaRPr>
          </a:p>
        </p:txBody>
      </p:sp>
      <p:sp>
        <p:nvSpPr>
          <p:cNvPr id="183" name="CustomShape 2"/>
          <p:cNvSpPr/>
          <p:nvPr/>
        </p:nvSpPr>
        <p:spPr>
          <a:xfrm>
            <a:off x="289800" y="540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buClr>
                <a:schemeClr val="tx1"/>
              </a:buClr>
            </a:pPr>
            <a:endParaRPr lang="de-DE" sz="1800" b="0" strike="noStrike" spc="-1">
              <a:latin typeface="Arial"/>
            </a:endParaRPr>
          </a:p>
          <a:p>
            <a:pPr marL="216000" indent="-213120">
              <a:lnSpc>
                <a:spcPct val="100000"/>
              </a:lnSpc>
              <a:buClr>
                <a:schemeClr val="tx1"/>
              </a:buClr>
              <a:buSzPct val="45000"/>
              <a:buFont typeface="Wingdings" charset="2"/>
              <a:buChar char=""/>
            </a:pPr>
            <a:r>
              <a:rPr lang="de-DE" sz="1600" b="0" strike="noStrike" spc="-1">
                <a:latin typeface="Rockwell"/>
                <a:ea typeface="DejaVu Sans"/>
              </a:rPr>
              <a:t>Similar to 2)</a:t>
            </a:r>
            <a:endParaRPr lang="de-DE" sz="1600" b="0" strike="noStrike" spc="-1">
              <a:latin typeface="Arial"/>
            </a:endParaRPr>
          </a:p>
          <a:p>
            <a:pPr marL="216000" indent="-213120">
              <a:lnSpc>
                <a:spcPct val="100000"/>
              </a:lnSpc>
              <a:buClr>
                <a:schemeClr val="tx1"/>
              </a:buClr>
              <a:buSzPct val="45000"/>
              <a:buFont typeface="Wingdings" charset="2"/>
              <a:buChar char=""/>
            </a:pPr>
            <a:r>
              <a:rPr lang="de-DE" sz="1600" b="0" strike="noStrike" spc="-1">
                <a:latin typeface="Rockwell"/>
                <a:ea typeface="DejaVu Sans"/>
              </a:rPr>
              <a:t>Again, checkout feature/include_more_names</a:t>
            </a:r>
            <a:endParaRPr lang="de-DE" sz="1600" b="0" strike="noStrike" spc="-1">
              <a:latin typeface="Arial"/>
            </a:endParaRPr>
          </a:p>
        </p:txBody>
      </p:sp>
      <p:pic>
        <p:nvPicPr>
          <p:cNvPr id="184" name="Grafik 183"/>
          <p:cNvPicPr/>
          <p:nvPr/>
        </p:nvPicPr>
        <p:blipFill>
          <a:blip r:embed="rId3"/>
          <a:stretch/>
        </p:blipFill>
        <p:spPr>
          <a:xfrm>
            <a:off x="360000" y="1620000"/>
            <a:ext cx="9468360" cy="4943160"/>
          </a:xfrm>
          <a:prstGeom prst="rect">
            <a:avLst/>
          </a:prstGeom>
          <a:ln w="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5" name="CustomShape 1"/>
          <p:cNvSpPr/>
          <p:nvPr/>
        </p:nvSpPr>
        <p:spPr>
          <a:xfrm>
            <a:off x="289800" y="540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buClr>
                <a:schemeClr val="tx1"/>
              </a:buClr>
            </a:pPr>
            <a:endParaRPr lang="de-DE" sz="18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a:latin typeface="Rockwell"/>
                <a:ea typeface="DejaVu Sans"/>
              </a:rPr>
              <a:t>Right </a:t>
            </a:r>
            <a:r>
              <a:rPr lang="de-DE" sz="1600" b="0" strike="noStrike" spc="-1" dirty="0" err="1">
                <a:latin typeface="Rockwell"/>
                <a:ea typeface="DejaVu Sans"/>
              </a:rPr>
              <a:t>click</a:t>
            </a:r>
            <a:r>
              <a:rPr lang="de-DE" sz="1600" b="0" strike="noStrike" spc="-1" dirty="0">
                <a:latin typeface="Rockwell"/>
                <a:ea typeface="DejaVu Sans"/>
              </a:rPr>
              <a:t> on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main</a:t>
            </a:r>
            <a:r>
              <a:rPr lang="de-DE" sz="1600" b="0" strike="noStrike" spc="-1" dirty="0">
                <a:latin typeface="Rockwell"/>
                <a:ea typeface="DejaVu Sans"/>
              </a:rPr>
              <a:t> </a:t>
            </a:r>
            <a:r>
              <a:rPr lang="de-DE" sz="1600" b="0" strike="noStrike" spc="-1" dirty="0" err="1">
                <a:latin typeface="Rockwell"/>
                <a:ea typeface="DejaVu Sans"/>
              </a:rPr>
              <a:t>branch</a:t>
            </a:r>
            <a:r>
              <a:rPr lang="de-DE" sz="1600" b="0" strike="noStrike" spc="-1" dirty="0">
                <a:latin typeface="Rockwell"/>
                <a:ea typeface="DejaVu Sans"/>
              </a:rPr>
              <a:t> → Select </a:t>
            </a:r>
            <a:r>
              <a:rPr lang="de-DE" sz="1600" b="0" strike="noStrike" spc="-1" dirty="0" err="1">
                <a:latin typeface="Rockwell"/>
                <a:ea typeface="DejaVu Sans"/>
              </a:rPr>
              <a:t>Rebase</a:t>
            </a:r>
            <a:endParaRPr lang="de-DE" sz="1600" b="0" strike="noStrike" spc="-1" dirty="0">
              <a:latin typeface="Arial"/>
            </a:endParaRPr>
          </a:p>
        </p:txBody>
      </p:sp>
      <p:pic>
        <p:nvPicPr>
          <p:cNvPr id="186" name="Grafik 185"/>
          <p:cNvPicPr/>
          <p:nvPr/>
        </p:nvPicPr>
        <p:blipFill>
          <a:blip r:embed="rId3"/>
          <a:stretch/>
        </p:blipFill>
        <p:spPr>
          <a:xfrm>
            <a:off x="540000" y="1800000"/>
            <a:ext cx="11159640" cy="4797720"/>
          </a:xfrm>
          <a:prstGeom prst="rect">
            <a:avLst/>
          </a:prstGeom>
          <a:ln w="0">
            <a:noFill/>
          </a:ln>
        </p:spPr>
      </p:pic>
      <p:sp>
        <p:nvSpPr>
          <p:cNvPr id="187" name="CustomShape 2"/>
          <p:cNvSpPr/>
          <p:nvPr/>
        </p:nvSpPr>
        <p:spPr>
          <a:xfrm rot="21549000">
            <a:off x="8039160" y="3660480"/>
            <a:ext cx="3656880" cy="451440"/>
          </a:xfrm>
          <a:prstGeom prst="ellipse">
            <a:avLst/>
          </a:prstGeom>
          <a:noFill/>
          <a:ln w="0">
            <a:solidFill>
              <a:srgbClr val="FF0000"/>
            </a:solidFill>
          </a:ln>
        </p:spPr>
        <p:style>
          <a:lnRef idx="0">
            <a:scrgbClr r="0" g="0" b="0"/>
          </a:lnRef>
          <a:fillRef idx="0">
            <a:scrgbClr r="0" g="0" b="0"/>
          </a:fillRef>
          <a:effectRef idx="0">
            <a:scrgbClr r="0" g="0" b="0"/>
          </a:effectRef>
          <a:fontRef idx="minor"/>
        </p:style>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 name="CustomShape 1"/>
          <p:cNvSpPr/>
          <p:nvPr/>
        </p:nvSpPr>
        <p:spPr>
          <a:xfrm>
            <a:off x="298800" y="21024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buClr>
                <a:schemeClr val="tx1"/>
              </a:buClr>
            </a:pPr>
            <a:endParaRPr lang="de-DE" sz="18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err="1">
                <a:latin typeface="Rockwell"/>
                <a:ea typeface="DejaVu Sans"/>
              </a:rPr>
              <a:t>Solve</a:t>
            </a:r>
            <a:r>
              <a:rPr lang="de-DE" sz="1600" b="0" strike="noStrike" spc="-1" dirty="0">
                <a:latin typeface="Rockwell"/>
                <a:ea typeface="DejaVu Sans"/>
              </a:rPr>
              <a:t> all </a:t>
            </a:r>
            <a:r>
              <a:rPr lang="de-DE" sz="1600" b="0" strike="noStrike" spc="-1" dirty="0" err="1">
                <a:latin typeface="Rockwell"/>
                <a:ea typeface="DejaVu Sans"/>
              </a:rPr>
              <a:t>Merge</a:t>
            </a:r>
            <a:r>
              <a:rPr lang="de-DE" sz="1600" b="0" strike="noStrike" spc="-1" dirty="0">
                <a:latin typeface="Rockwell"/>
                <a:ea typeface="DejaVu Sans"/>
              </a:rPr>
              <a:t> </a:t>
            </a:r>
            <a:r>
              <a:rPr lang="de-DE" sz="1600" b="0" strike="noStrike" spc="-1" dirty="0" err="1">
                <a:latin typeface="Rockwell"/>
                <a:ea typeface="DejaVu Sans"/>
              </a:rPr>
              <a:t>Conflicts</a:t>
            </a:r>
            <a:r>
              <a:rPr lang="de-DE" sz="1600" b="0" strike="noStrike" spc="-1" dirty="0">
                <a:latin typeface="Rockwell"/>
                <a:ea typeface="DejaVu Sans"/>
              </a:rPr>
              <a:t> (</a:t>
            </a:r>
            <a:r>
              <a:rPr lang="de-DE" sz="1600" b="0" strike="noStrike" spc="-1" dirty="0" err="1">
                <a:latin typeface="Rockwell"/>
                <a:ea typeface="DejaVu Sans"/>
              </a:rPr>
              <a:t>as</a:t>
            </a:r>
            <a:r>
              <a:rPr lang="de-DE" sz="1600" b="0" strike="noStrike" spc="-1" dirty="0">
                <a:latin typeface="Rockwell"/>
                <a:ea typeface="DejaVu Sans"/>
              </a:rPr>
              <a:t> </a:t>
            </a:r>
            <a:r>
              <a:rPr lang="de-DE" sz="1600" b="0" strike="noStrike" spc="-1" dirty="0" err="1">
                <a:latin typeface="Rockwell"/>
                <a:ea typeface="DejaVu Sans"/>
              </a:rPr>
              <a:t>before</a:t>
            </a:r>
            <a:r>
              <a:rPr lang="de-DE" sz="1600" b="0" strike="noStrike" spc="-1" dirty="0">
                <a:latin typeface="Rockwell"/>
                <a:ea typeface="DejaVu Sans"/>
              </a:rPr>
              <a:t>!)</a:t>
            </a:r>
            <a:endParaRPr lang="de-DE" sz="16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a:latin typeface="Rockwell"/>
                <a:ea typeface="DejaVu Sans"/>
              </a:rPr>
              <a:t>Commit (</a:t>
            </a:r>
            <a:r>
              <a:rPr lang="de-DE" sz="1600" b="0" strike="noStrike" spc="-1" dirty="0" err="1">
                <a:latin typeface="Rockwell"/>
                <a:ea typeface="DejaVu Sans"/>
              </a:rPr>
              <a:t>as</a:t>
            </a:r>
            <a:r>
              <a:rPr lang="de-DE" sz="1600" b="0" strike="noStrike" spc="-1" dirty="0">
                <a:latin typeface="Rockwell"/>
                <a:ea typeface="DejaVu Sans"/>
              </a:rPr>
              <a:t> </a:t>
            </a:r>
            <a:r>
              <a:rPr lang="de-DE" sz="1600" b="0" strike="noStrike" spc="-1" dirty="0" err="1">
                <a:latin typeface="Rockwell"/>
                <a:ea typeface="DejaVu Sans"/>
              </a:rPr>
              <a:t>before</a:t>
            </a:r>
            <a:r>
              <a:rPr lang="de-DE" sz="1600" b="0" strike="noStrike" spc="-1" dirty="0">
                <a:latin typeface="Rockwell"/>
                <a:ea typeface="DejaVu Sans"/>
              </a:rPr>
              <a:t>)</a:t>
            </a:r>
            <a:endParaRPr lang="de-DE" sz="16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a:latin typeface="Rockwell"/>
                <a:ea typeface="DejaVu Sans"/>
              </a:rPr>
              <a:t>And </a:t>
            </a: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need</a:t>
            </a:r>
            <a:r>
              <a:rPr lang="de-DE" sz="1600" b="0" strike="noStrike" spc="-1" dirty="0">
                <a:latin typeface="Rockwell"/>
                <a:ea typeface="DejaVu Sans"/>
              </a:rPr>
              <a:t> </a:t>
            </a:r>
            <a:r>
              <a:rPr lang="de-DE" sz="1600" b="0" strike="noStrike" spc="-1" dirty="0" err="1">
                <a:latin typeface="Rockwell"/>
                <a:ea typeface="DejaVu Sans"/>
              </a:rPr>
              <a:t>to</a:t>
            </a:r>
            <a:r>
              <a:rPr lang="de-DE" sz="1600" b="0" strike="noStrike" spc="-1" dirty="0">
                <a:latin typeface="Rockwell"/>
                <a:ea typeface="DejaVu Sans"/>
              </a:rPr>
              <a:t> push (</a:t>
            </a:r>
            <a:r>
              <a:rPr lang="de-DE" sz="1600" b="0" strike="noStrike" spc="-1" dirty="0" err="1">
                <a:latin typeface="Rockwell"/>
                <a:ea typeface="DejaVu Sans"/>
              </a:rPr>
              <a:t>please</a:t>
            </a:r>
            <a:r>
              <a:rPr lang="de-DE" sz="1600" b="0" strike="noStrike" spc="-1" dirty="0">
                <a:latin typeface="Rockwell"/>
                <a:ea typeface="DejaVu Sans"/>
              </a:rPr>
              <a:t> </a:t>
            </a:r>
            <a:r>
              <a:rPr lang="de-DE" sz="1600" b="0" strike="noStrike" spc="-1" dirty="0" err="1">
                <a:latin typeface="Rockwell"/>
                <a:ea typeface="DejaVu Sans"/>
              </a:rPr>
              <a:t>only</a:t>
            </a:r>
            <a:r>
              <a:rPr lang="de-DE" sz="1600" b="0" strike="noStrike" spc="-1" dirty="0">
                <a:latin typeface="Rockwell"/>
                <a:ea typeface="DejaVu Sans"/>
              </a:rPr>
              <a:t> on </a:t>
            </a:r>
            <a:r>
              <a:rPr lang="de-DE" sz="1600" b="0" strike="noStrike" spc="-1" dirty="0" err="1">
                <a:latin typeface="Rockwell"/>
                <a:ea typeface="DejaVu Sans"/>
              </a:rPr>
              <a:t>forked</a:t>
            </a:r>
            <a:r>
              <a:rPr lang="de-DE" sz="1600" b="0" strike="noStrike" spc="-1" dirty="0">
                <a:latin typeface="Rockwell"/>
                <a:ea typeface="DejaVu Sans"/>
              </a:rPr>
              <a:t> </a:t>
            </a:r>
            <a:r>
              <a:rPr lang="de-DE" sz="1600" b="0" strike="noStrike" spc="-1" dirty="0" err="1">
                <a:latin typeface="Rockwell"/>
                <a:ea typeface="DejaVu Sans"/>
              </a:rPr>
              <a:t>repository</a:t>
            </a:r>
            <a:r>
              <a:rPr lang="de-DE" sz="1600" b="0" strike="noStrike" spc="-1" dirty="0">
                <a:latin typeface="Rockwell"/>
                <a:ea typeface="DejaVu Sans"/>
              </a:rPr>
              <a:t>, not a </a:t>
            </a:r>
            <a:r>
              <a:rPr lang="de-DE" sz="1600" b="0" strike="noStrike" spc="-1" dirty="0" err="1">
                <a:latin typeface="Rockwell"/>
                <a:ea typeface="DejaVu Sans"/>
              </a:rPr>
              <a:t>cloned</a:t>
            </a:r>
            <a:r>
              <a:rPr lang="de-DE" sz="1600" b="0" strike="noStrike" spc="-1" dirty="0">
                <a:latin typeface="Rockwell"/>
                <a:ea typeface="DejaVu Sans"/>
              </a:rPr>
              <a:t> </a:t>
            </a:r>
            <a:r>
              <a:rPr lang="de-DE" sz="1600" b="0" strike="noStrike" spc="-1" dirty="0" err="1">
                <a:latin typeface="Rockwell"/>
                <a:ea typeface="DejaVu Sans"/>
              </a:rPr>
              <a:t>one</a:t>
            </a:r>
            <a:r>
              <a:rPr lang="de-DE" sz="1600" b="0" strike="noStrike" spc="-1" dirty="0">
                <a:latin typeface="Rockwell"/>
                <a:ea typeface="DejaVu Sans"/>
              </a:rPr>
              <a:t>!!!)</a:t>
            </a:r>
            <a:endParaRPr lang="de-DE" sz="1600" b="0" strike="noStrike" spc="-1" dirty="0">
              <a:latin typeface="Arial"/>
            </a:endParaRPr>
          </a:p>
        </p:txBody>
      </p:sp>
      <p:pic>
        <p:nvPicPr>
          <p:cNvPr id="189" name="Grafik 188"/>
          <p:cNvPicPr/>
          <p:nvPr/>
        </p:nvPicPr>
        <p:blipFill>
          <a:blip r:embed="rId3"/>
          <a:stretch/>
        </p:blipFill>
        <p:spPr>
          <a:xfrm>
            <a:off x="540000" y="1574640"/>
            <a:ext cx="10192320" cy="4905000"/>
          </a:xfrm>
          <a:prstGeom prst="rect">
            <a:avLst/>
          </a:prstGeom>
          <a:ln w="0">
            <a:noFill/>
          </a:ln>
        </p:spPr>
      </p:pic>
      <p:sp>
        <p:nvSpPr>
          <p:cNvPr id="190" name="CustomShape 2"/>
          <p:cNvSpPr/>
          <p:nvPr/>
        </p:nvSpPr>
        <p:spPr>
          <a:xfrm rot="21549000">
            <a:off x="2784240" y="2589480"/>
            <a:ext cx="7650360" cy="634680"/>
          </a:xfrm>
          <a:prstGeom prst="ellipse">
            <a:avLst/>
          </a:prstGeom>
          <a:noFill/>
          <a:ln w="0">
            <a:solidFill>
              <a:srgbClr val="FF0000"/>
            </a:solidFill>
          </a:ln>
        </p:spPr>
        <p:style>
          <a:lnRef idx="0">
            <a:scrgbClr r="0" g="0" b="0"/>
          </a:lnRef>
          <a:fillRef idx="0">
            <a:scrgbClr r="0" g="0" b="0"/>
          </a:fillRef>
          <a:effectRef idx="0">
            <a:scrgbClr r="0" g="0" b="0"/>
          </a:effectRef>
          <a:fontRef idx="minor"/>
        </p:style>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 name="CustomShape 1"/>
          <p:cNvSpPr/>
          <p:nvPr/>
        </p:nvSpPr>
        <p:spPr>
          <a:xfrm>
            <a:off x="289800" y="540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buClr>
                <a:schemeClr val="tx1"/>
              </a:buClr>
            </a:pPr>
            <a:endParaRPr lang="de-DE" sz="18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err="1">
                <a:latin typeface="Rockwell"/>
                <a:ea typeface="DejaVu Sans"/>
              </a:rPr>
              <a:t>Congratulations</a:t>
            </a:r>
            <a:r>
              <a:rPr lang="de-DE" sz="1600" b="0" strike="noStrike" spc="-1" dirty="0">
                <a:latin typeface="Rockwell"/>
                <a:ea typeface="DejaVu Sans"/>
              </a:rPr>
              <a:t>! </a:t>
            </a: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have</a:t>
            </a:r>
            <a:r>
              <a:rPr lang="de-DE" sz="1600" b="0" strike="noStrike" spc="-1" dirty="0">
                <a:latin typeface="Rockwell"/>
                <a:ea typeface="DejaVu Sans"/>
              </a:rPr>
              <a:t> </a:t>
            </a:r>
            <a:r>
              <a:rPr lang="de-DE" sz="1600" b="0" strike="noStrike" spc="-1" dirty="0" err="1">
                <a:latin typeface="Rockwell"/>
                <a:ea typeface="DejaVu Sans"/>
              </a:rPr>
              <a:t>rebased</a:t>
            </a:r>
            <a:r>
              <a:rPr lang="de-DE" sz="1600" b="0" strike="noStrike" spc="-1" dirty="0">
                <a:latin typeface="Rockwell"/>
                <a:ea typeface="DejaVu Sans"/>
              </a:rPr>
              <a:t> </a:t>
            </a:r>
            <a:r>
              <a:rPr lang="de-DE" sz="1600" b="0" strike="noStrike" spc="-1" dirty="0" err="1">
                <a:latin typeface="Rockwell"/>
                <a:ea typeface="DejaVu Sans"/>
              </a:rPr>
              <a:t>your</a:t>
            </a:r>
            <a:r>
              <a:rPr lang="de-DE" sz="1600" b="0" strike="noStrike" spc="-1" dirty="0">
                <a:latin typeface="Rockwell"/>
                <a:ea typeface="DejaVu Sans"/>
              </a:rPr>
              <a:t> </a:t>
            </a:r>
            <a:r>
              <a:rPr lang="de-DE" sz="1600" b="0" strike="noStrike" spc="-1" dirty="0" err="1">
                <a:latin typeface="Rockwell"/>
                <a:ea typeface="DejaVu Sans"/>
              </a:rPr>
              <a:t>branch</a:t>
            </a:r>
            <a:r>
              <a:rPr lang="de-DE" sz="1600" b="0" strike="noStrike" spc="-1" dirty="0">
                <a:latin typeface="Rockwell"/>
                <a:ea typeface="DejaVu Sans"/>
              </a:rPr>
              <a:t> </a:t>
            </a:r>
            <a:r>
              <a:rPr lang="de-DE" sz="1600" b="0" strike="noStrike" spc="-1" dirty="0" err="1">
                <a:latin typeface="Rockwell"/>
                <a:ea typeface="DejaVu Sans"/>
              </a:rPr>
              <a:t>onto</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main</a:t>
            </a:r>
            <a:r>
              <a:rPr lang="de-DE" sz="1600" b="0" strike="noStrike" spc="-1" dirty="0">
                <a:latin typeface="Rockwell"/>
                <a:ea typeface="DejaVu Sans"/>
              </a:rPr>
              <a:t> </a:t>
            </a:r>
            <a:r>
              <a:rPr lang="de-DE" sz="1600" b="0" strike="noStrike" spc="-1" dirty="0" err="1">
                <a:latin typeface="Rockwell"/>
                <a:ea typeface="DejaVu Sans"/>
              </a:rPr>
              <a:t>branch</a:t>
            </a:r>
            <a:endParaRPr lang="de-DE" sz="16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can</a:t>
            </a:r>
            <a:r>
              <a:rPr lang="de-DE" sz="1600" b="0" strike="noStrike" spc="-1" dirty="0">
                <a:latin typeface="Rockwell"/>
                <a:ea typeface="DejaVu Sans"/>
              </a:rPr>
              <a:t> </a:t>
            </a:r>
            <a:r>
              <a:rPr lang="de-DE" sz="1600" b="0" strike="noStrike" spc="-1" dirty="0" err="1">
                <a:latin typeface="Rockwell"/>
                <a:ea typeface="DejaVu Sans"/>
              </a:rPr>
              <a:t>now</a:t>
            </a:r>
            <a:r>
              <a:rPr lang="de-DE" sz="1600" b="0" strike="noStrike" spc="-1" dirty="0">
                <a:latin typeface="Rockwell"/>
                <a:ea typeface="DejaVu Sans"/>
              </a:rPr>
              <a:t> </a:t>
            </a:r>
            <a:r>
              <a:rPr lang="de-DE" sz="1600" b="0" strike="noStrike" spc="-1" dirty="0" err="1">
                <a:latin typeface="Rockwell"/>
                <a:ea typeface="DejaVu Sans"/>
              </a:rPr>
              <a:t>safely</a:t>
            </a:r>
            <a:r>
              <a:rPr lang="de-DE" sz="1600" b="0" strike="noStrike" spc="-1" dirty="0">
                <a:latin typeface="Rockwell"/>
                <a:ea typeface="DejaVu Sans"/>
              </a:rPr>
              <a:t> </a:t>
            </a:r>
            <a:r>
              <a:rPr lang="de-DE" sz="1600" b="0" strike="noStrike" spc="-1" dirty="0" err="1">
                <a:latin typeface="Rockwell"/>
                <a:ea typeface="DejaVu Sans"/>
              </a:rPr>
              <a:t>merge</a:t>
            </a:r>
            <a:r>
              <a:rPr lang="de-DE" sz="1600" b="0" strike="noStrike" spc="-1" dirty="0">
                <a:latin typeface="Rockwell"/>
                <a:ea typeface="DejaVu Sans"/>
              </a:rPr>
              <a:t> back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main</a:t>
            </a:r>
            <a:r>
              <a:rPr lang="de-DE" sz="1600" b="0" strike="noStrike" spc="-1" dirty="0">
                <a:latin typeface="Rockwell"/>
                <a:ea typeface="DejaVu Sans"/>
              </a:rPr>
              <a:t> → </a:t>
            </a:r>
            <a:r>
              <a:rPr lang="de-DE" sz="1600" b="0" strike="noStrike" spc="-1" dirty="0" err="1">
                <a:latin typeface="Rockwell"/>
                <a:ea typeface="DejaVu Sans"/>
              </a:rPr>
              <a:t>try</a:t>
            </a:r>
            <a:r>
              <a:rPr lang="de-DE" sz="1600" b="0" strike="noStrike" spc="-1" dirty="0">
                <a:latin typeface="Rockwell"/>
                <a:ea typeface="DejaVu Sans"/>
              </a:rPr>
              <a:t> </a:t>
            </a:r>
            <a:r>
              <a:rPr lang="de-DE" sz="1600" b="0" strike="noStrike" spc="-1" dirty="0" err="1">
                <a:latin typeface="Rockwell"/>
                <a:ea typeface="DejaVu Sans"/>
              </a:rPr>
              <a:t>it</a:t>
            </a:r>
            <a:r>
              <a:rPr lang="de-DE" sz="1600" b="0" strike="noStrike" spc="-1" dirty="0">
                <a:latin typeface="Rockwell"/>
                <a:ea typeface="DejaVu Sans"/>
              </a:rPr>
              <a:t> out!</a:t>
            </a:r>
            <a:endParaRPr lang="de-DE" sz="1600" b="0" strike="noStrike" spc="-1" dirty="0">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CustomShape 1"/>
          <p:cNvSpPr/>
          <p:nvPr/>
        </p:nvSpPr>
        <p:spPr>
          <a:xfrm>
            <a:off x="289800" y="540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de-DE" sz="1600" b="0" strike="noStrike" spc="-1" dirty="0" err="1">
                <a:latin typeface="Rockwell"/>
                <a:ea typeface="DejaVu Sans"/>
              </a:rPr>
              <a:t>Now</a:t>
            </a:r>
            <a:r>
              <a:rPr lang="de-DE" sz="1600" b="0" strike="noStrike" spc="-1" dirty="0">
                <a:latin typeface="Rockwell"/>
                <a:ea typeface="DejaVu Sans"/>
              </a:rPr>
              <a:t>, </a:t>
            </a:r>
            <a:r>
              <a:rPr lang="de-DE" sz="1600" b="0" strike="noStrike" spc="-1" dirty="0" err="1">
                <a:latin typeface="Rockwell"/>
                <a:ea typeface="DejaVu Sans"/>
              </a:rPr>
              <a:t>we</a:t>
            </a:r>
            <a:r>
              <a:rPr lang="de-DE" sz="1600" b="0" strike="noStrike" spc="-1" dirty="0">
                <a:latin typeface="Rockwell"/>
                <a:ea typeface="DejaVu Sans"/>
              </a:rPr>
              <a:t> </a:t>
            </a:r>
            <a:r>
              <a:rPr lang="de-DE" sz="1600" b="0" strike="noStrike" spc="-1" dirty="0" err="1">
                <a:latin typeface="Rockwell"/>
                <a:ea typeface="DejaVu Sans"/>
              </a:rPr>
              <a:t>want</a:t>
            </a:r>
            <a:r>
              <a:rPr lang="de-DE" sz="1600" b="0" strike="noStrike" spc="-1" dirty="0">
                <a:latin typeface="Rockwell"/>
                <a:ea typeface="DejaVu Sans"/>
              </a:rPr>
              <a:t>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try</a:t>
            </a:r>
            <a:r>
              <a:rPr lang="de-DE" sz="1600" b="0" strike="noStrike" spc="-1" dirty="0">
                <a:latin typeface="Rockwell"/>
                <a:ea typeface="DejaVu Sans"/>
              </a:rPr>
              <a:t> </a:t>
            </a:r>
            <a:r>
              <a:rPr lang="de-DE" sz="1600" b="0" strike="noStrike" spc="-1" dirty="0" err="1">
                <a:latin typeface="Rockwell"/>
                <a:ea typeface="DejaVu Sans"/>
              </a:rPr>
              <a:t>it</a:t>
            </a:r>
            <a:r>
              <a:rPr lang="de-DE" sz="1600" b="0" strike="noStrike" spc="-1" dirty="0">
                <a:latin typeface="Rockwell"/>
                <a:ea typeface="DejaVu Sans"/>
              </a:rPr>
              <a:t> </a:t>
            </a:r>
            <a:r>
              <a:rPr lang="de-DE" sz="1600" b="0" strike="noStrike" spc="-1" dirty="0" err="1">
                <a:latin typeface="Rockwell"/>
                <a:ea typeface="DejaVu Sans"/>
              </a:rPr>
              <a:t>with</a:t>
            </a:r>
            <a:r>
              <a:rPr lang="de-DE" sz="1600" b="0" strike="noStrike" spc="-1" dirty="0">
                <a:latin typeface="Rockwell"/>
                <a:ea typeface="DejaVu Sans"/>
              </a:rPr>
              <a:t> </a:t>
            </a:r>
            <a:r>
              <a:rPr lang="de-DE" sz="1600" b="0" strike="noStrike" spc="-1" dirty="0" err="1">
                <a:latin typeface="Rockwell"/>
                <a:ea typeface="DejaVu Sans"/>
              </a:rPr>
              <a:t>another</a:t>
            </a:r>
            <a:r>
              <a:rPr lang="de-DE" sz="1600" b="0" strike="noStrike" spc="-1" dirty="0">
                <a:latin typeface="Rockwell"/>
                <a:ea typeface="DejaVu Sans"/>
              </a:rPr>
              <a:t> </a:t>
            </a:r>
            <a:r>
              <a:rPr lang="de-DE" sz="1600" b="0" strike="noStrike" spc="-1" dirty="0" err="1">
                <a:latin typeface="Rockwell"/>
                <a:ea typeface="DejaVu Sans"/>
              </a:rPr>
              <a:t>merge</a:t>
            </a:r>
            <a:r>
              <a:rPr lang="de-DE" sz="1600" b="0" strike="noStrike" spc="-1" dirty="0">
                <a:latin typeface="Rockwell"/>
                <a:ea typeface="DejaVu Sans"/>
              </a:rPr>
              <a:t>-tool: KDiff3.</a:t>
            </a:r>
            <a:endParaRPr lang="de-DE" sz="1600" b="0" strike="noStrike" spc="-1" dirty="0">
              <a:latin typeface="Arial"/>
            </a:endParaRPr>
          </a:p>
          <a:p>
            <a:pPr marL="216000" indent="-213120">
              <a:lnSpc>
                <a:spcPct val="100000"/>
              </a:lnSpc>
              <a:buClr>
                <a:srgbClr val="FFFFFF"/>
              </a:buClr>
              <a:buSzPct val="45000"/>
              <a:buFont typeface="Wingdings" charset="2"/>
              <a:buChar char=""/>
            </a:pPr>
            <a:endParaRPr lang="de-DE" sz="1600" b="0" strike="noStrike" spc="-1" dirty="0">
              <a:latin typeface="Arial"/>
            </a:endParaRPr>
          </a:p>
          <a:p>
            <a:pPr>
              <a:lnSpc>
                <a:spcPct val="100000"/>
              </a:lnSpc>
            </a:pPr>
            <a:r>
              <a:rPr lang="de-DE" sz="1600" b="0" strike="noStrike" spc="-1" dirty="0" err="1">
                <a:latin typeface="Rockwell"/>
                <a:ea typeface="DejaVu Sans"/>
              </a:rPr>
              <a:t>We</a:t>
            </a:r>
            <a:r>
              <a:rPr lang="de-DE" sz="1600" b="0" strike="noStrike" spc="-1" dirty="0">
                <a:latin typeface="Rockwell"/>
                <a:ea typeface="DejaVu Sans"/>
              </a:rPr>
              <a:t> will </a:t>
            </a:r>
            <a:r>
              <a:rPr lang="de-DE" sz="1600" b="0" strike="noStrike" spc="-1" dirty="0" err="1">
                <a:latin typeface="Rockwell"/>
                <a:ea typeface="DejaVu Sans"/>
              </a:rPr>
              <a:t>only</a:t>
            </a:r>
            <a:r>
              <a:rPr lang="de-DE" sz="1600" b="0" strike="noStrike" spc="-1" dirty="0">
                <a:latin typeface="Rockwell"/>
                <a:ea typeface="DejaVu Sans"/>
              </a:rPr>
              <a:t> </a:t>
            </a:r>
            <a:r>
              <a:rPr lang="de-DE" sz="1600" b="0" strike="noStrike" spc="-1" dirty="0" err="1">
                <a:latin typeface="Rockwell"/>
                <a:ea typeface="DejaVu Sans"/>
              </a:rPr>
              <a:t>consider</a:t>
            </a:r>
            <a:r>
              <a:rPr lang="de-DE" sz="1600" b="0" strike="noStrike" spc="-1" dirty="0">
                <a:latin typeface="Rockwell"/>
                <a:ea typeface="DejaVu Sans"/>
              </a:rPr>
              <a:t>: </a:t>
            </a:r>
            <a:r>
              <a:rPr lang="de-DE" sz="1600" b="0" strike="noStrike" spc="-1" dirty="0" err="1">
                <a:latin typeface="Rockwell"/>
                <a:ea typeface="DejaVu Sans"/>
              </a:rPr>
              <a:t>We</a:t>
            </a:r>
            <a:r>
              <a:rPr lang="de-DE" sz="1600" b="0" strike="noStrike" spc="-1" dirty="0">
                <a:latin typeface="Rockwell"/>
                <a:ea typeface="DejaVu Sans"/>
              </a:rPr>
              <a:t> </a:t>
            </a:r>
            <a:r>
              <a:rPr lang="de-DE" sz="1600" b="0" strike="noStrike" spc="-1" dirty="0" err="1">
                <a:latin typeface="Rockwell"/>
                <a:ea typeface="DejaVu Sans"/>
              </a:rPr>
              <a:t>have</a:t>
            </a:r>
            <a:r>
              <a:rPr lang="de-DE" sz="1600" b="0" strike="noStrike" spc="-1" dirty="0">
                <a:latin typeface="Rockwell"/>
                <a:ea typeface="DejaVu Sans"/>
              </a:rPr>
              <a:t> </a:t>
            </a:r>
            <a:r>
              <a:rPr lang="de-DE" sz="1600" b="0" strike="noStrike" spc="-1" dirty="0" err="1">
                <a:latin typeface="Rockwell"/>
                <a:ea typeface="DejaVu Sans"/>
              </a:rPr>
              <a:t>checked</a:t>
            </a:r>
            <a:r>
              <a:rPr lang="de-DE" sz="1600" b="0" strike="noStrike" spc="-1" dirty="0">
                <a:latin typeface="Rockwell"/>
                <a:ea typeface="DejaVu Sans"/>
              </a:rPr>
              <a:t> out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main</a:t>
            </a:r>
            <a:r>
              <a:rPr lang="de-DE" sz="1600" b="0" strike="noStrike" spc="-1" dirty="0">
                <a:latin typeface="Rockwell"/>
                <a:ea typeface="DejaVu Sans"/>
              </a:rPr>
              <a:t> </a:t>
            </a:r>
            <a:r>
              <a:rPr lang="de-DE" sz="1600" b="0" strike="noStrike" spc="-1" dirty="0" err="1">
                <a:latin typeface="Rockwell"/>
                <a:ea typeface="DejaVu Sans"/>
              </a:rPr>
              <a:t>branch</a:t>
            </a:r>
            <a:r>
              <a:rPr lang="de-DE" sz="1600" b="0" strike="noStrike" spc="-1" dirty="0">
                <a:latin typeface="Rockwell"/>
                <a:ea typeface="DejaVu Sans"/>
              </a:rPr>
              <a:t> and </a:t>
            </a:r>
            <a:r>
              <a:rPr lang="de-DE" sz="1600" b="0" strike="noStrike" spc="-1" dirty="0" err="1">
                <a:latin typeface="Rockwell"/>
                <a:ea typeface="DejaVu Sans"/>
              </a:rPr>
              <a:t>try</a:t>
            </a:r>
            <a:r>
              <a:rPr lang="de-DE" sz="1600" b="0" strike="noStrike" spc="-1" dirty="0">
                <a:latin typeface="Rockwell"/>
                <a:ea typeface="DejaVu Sans"/>
              </a:rPr>
              <a:t>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merge</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feature/</a:t>
            </a:r>
            <a:r>
              <a:rPr lang="de-DE" sz="1600" b="0" strike="noStrike" spc="-1" dirty="0" err="1">
                <a:latin typeface="Rockwell"/>
                <a:ea typeface="DejaVu Sans"/>
              </a:rPr>
              <a:t>include_more_names</a:t>
            </a:r>
            <a:r>
              <a:rPr lang="de-DE" sz="1600" b="0" strike="noStrike" spc="-1" dirty="0">
                <a:latin typeface="Rockwell"/>
                <a:ea typeface="DejaVu Sans"/>
              </a:rPr>
              <a:t> </a:t>
            </a:r>
            <a:r>
              <a:rPr lang="de-DE" sz="1600" b="0" strike="noStrike" spc="-1" dirty="0" err="1">
                <a:latin typeface="Rockwell"/>
                <a:ea typeface="DejaVu Sans"/>
              </a:rPr>
              <a:t>into</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main-</a:t>
            </a:r>
            <a:r>
              <a:rPr lang="de-DE" sz="1600" b="0" strike="noStrike" spc="-1" dirty="0" err="1">
                <a:latin typeface="Rockwell"/>
                <a:ea typeface="DejaVu Sans"/>
              </a:rPr>
              <a:t>branch</a:t>
            </a:r>
            <a:r>
              <a:rPr lang="de-DE" sz="1600" b="0" strike="noStrike" spc="-1" dirty="0">
                <a:latin typeface="Rockwell"/>
                <a:ea typeface="DejaVu Sans"/>
              </a:rPr>
              <a:t> (not a </a:t>
            </a:r>
            <a:r>
              <a:rPr lang="de-DE" sz="1600" b="0" strike="noStrike" spc="-1" dirty="0" err="1">
                <a:latin typeface="Rockwell"/>
                <a:ea typeface="DejaVu Sans"/>
              </a:rPr>
              <a:t>rebase</a:t>
            </a:r>
            <a:r>
              <a:rPr lang="de-DE" sz="1600" b="0" strike="noStrike" spc="-1" dirty="0">
                <a:latin typeface="Rockwell"/>
                <a:ea typeface="DejaVu Sans"/>
              </a:rPr>
              <a:t> and not a pull </a:t>
            </a:r>
            <a:r>
              <a:rPr lang="de-DE" sz="1600" b="0" strike="noStrike" spc="-1" dirty="0" err="1">
                <a:latin typeface="Rockwell"/>
                <a:ea typeface="DejaVu Sans"/>
              </a:rPr>
              <a:t>from</a:t>
            </a:r>
            <a:r>
              <a:rPr lang="de-DE" sz="1600" b="0" strike="noStrike" spc="-1" dirty="0">
                <a:latin typeface="Rockwell"/>
                <a:ea typeface="DejaVu Sans"/>
              </a:rPr>
              <a:t> </a:t>
            </a:r>
            <a:r>
              <a:rPr lang="de-DE" sz="1600" b="0" strike="noStrike" spc="-1" dirty="0" err="1">
                <a:latin typeface="Rockwell"/>
                <a:ea typeface="DejaVu Sans"/>
              </a:rPr>
              <a:t>main</a:t>
            </a:r>
            <a:r>
              <a:rPr lang="de-DE" sz="1600" b="0" strike="noStrike" spc="-1" dirty="0">
                <a:latin typeface="Rockwell"/>
                <a:ea typeface="DejaVu Sans"/>
              </a:rPr>
              <a:t>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feature/</a:t>
            </a:r>
            <a:r>
              <a:rPr lang="de-DE" sz="1600" b="0" strike="noStrike" spc="-1" dirty="0" err="1">
                <a:latin typeface="Rockwell"/>
                <a:ea typeface="DejaVu Sans"/>
              </a:rPr>
              <a:t>include_more_names-branch</a:t>
            </a:r>
            <a:r>
              <a:rPr lang="de-DE" sz="1600" b="0" strike="noStrike" spc="-1" dirty="0">
                <a:latin typeface="Rockwell"/>
                <a:ea typeface="DejaVu Sans"/>
              </a:rPr>
              <a:t>, </a:t>
            </a:r>
            <a:r>
              <a:rPr lang="de-DE" sz="1600" b="0" strike="noStrike" spc="-1" dirty="0" err="1">
                <a:latin typeface="Rockwell"/>
                <a:ea typeface="DejaVu Sans"/>
              </a:rPr>
              <a:t>since</a:t>
            </a:r>
            <a:r>
              <a:rPr lang="de-DE" sz="1600" b="0" strike="noStrike" spc="-1" dirty="0">
                <a:latin typeface="Rockwell"/>
                <a:ea typeface="DejaVu Sans"/>
              </a:rPr>
              <a:t> </a:t>
            </a:r>
            <a:r>
              <a:rPr lang="de-DE" sz="1600" b="0" strike="noStrike" spc="-1" dirty="0" err="1">
                <a:latin typeface="Rockwell"/>
                <a:ea typeface="DejaVu Sans"/>
              </a:rPr>
              <a:t>they</a:t>
            </a:r>
            <a:r>
              <a:rPr lang="de-DE" sz="1600" b="0" strike="noStrike" spc="-1" dirty="0">
                <a:latin typeface="Rockwell"/>
                <a:ea typeface="DejaVu Sans"/>
              </a:rPr>
              <a:t> </a:t>
            </a:r>
            <a:r>
              <a:rPr lang="de-DE" sz="1600" b="0" strike="noStrike" spc="-1" dirty="0" err="1">
                <a:latin typeface="Rockwell"/>
                <a:ea typeface="DejaVu Sans"/>
              </a:rPr>
              <a:t>are</a:t>
            </a:r>
            <a:r>
              <a:rPr lang="de-DE" sz="1600" b="0" strike="noStrike" spc="-1" dirty="0">
                <a:latin typeface="Rockwell"/>
                <a:ea typeface="DejaVu Sans"/>
              </a:rPr>
              <a:t> </a:t>
            </a:r>
            <a:r>
              <a:rPr lang="de-DE" sz="1600" b="0" strike="noStrike" spc="-1" dirty="0" err="1">
                <a:latin typeface="Rockwell"/>
                <a:ea typeface="DejaVu Sans"/>
              </a:rPr>
              <a:t>very</a:t>
            </a:r>
            <a:r>
              <a:rPr lang="de-DE" sz="1600" b="0" strike="noStrike" spc="-1" dirty="0">
                <a:latin typeface="Rockwell"/>
                <a:ea typeface="DejaVu Sans"/>
              </a:rPr>
              <a:t> </a:t>
            </a:r>
            <a:r>
              <a:rPr lang="de-DE" sz="1600" b="0" strike="noStrike" spc="-1" dirty="0" err="1">
                <a:latin typeface="Rockwell"/>
                <a:ea typeface="DejaVu Sans"/>
              </a:rPr>
              <a:t>similar</a:t>
            </a:r>
            <a:r>
              <a:rPr lang="de-DE" sz="1600" b="0" strike="noStrike" spc="-1" dirty="0">
                <a:latin typeface="Rockwell"/>
                <a:ea typeface="DejaVu Sans"/>
              </a:rPr>
              <a:t>!)</a:t>
            </a:r>
            <a:endParaRPr lang="de-DE" sz="1600" b="0" strike="noStrike" spc="-1" dirty="0">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 name="CustomShape 1"/>
          <p:cNvSpPr/>
          <p:nvPr/>
        </p:nvSpPr>
        <p:spPr>
          <a:xfrm>
            <a:off x="289800" y="-180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buClr>
                <a:schemeClr val="tx1"/>
              </a:buClr>
            </a:pPr>
            <a:endParaRPr lang="de-DE" sz="18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err="1">
                <a:latin typeface="Rockwell"/>
                <a:ea typeface="DejaVu Sans"/>
              </a:rPr>
              <a:t>If</a:t>
            </a:r>
            <a:r>
              <a:rPr lang="de-DE" sz="1600" b="0" strike="noStrike" spc="-1" dirty="0">
                <a:latin typeface="Rockwell"/>
                <a:ea typeface="DejaVu Sans"/>
              </a:rPr>
              <a:t> </a:t>
            </a: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want</a:t>
            </a:r>
            <a:r>
              <a:rPr lang="de-DE" sz="1600" b="0" strike="noStrike" spc="-1" dirty="0">
                <a:latin typeface="Rockwell"/>
                <a:ea typeface="DejaVu Sans"/>
              </a:rPr>
              <a:t>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work</a:t>
            </a:r>
            <a:r>
              <a:rPr lang="de-DE" sz="1600" b="0" strike="noStrike" spc="-1" dirty="0">
                <a:latin typeface="Rockwell"/>
                <a:ea typeface="DejaVu Sans"/>
              </a:rPr>
              <a:t> </a:t>
            </a:r>
            <a:r>
              <a:rPr lang="de-DE" sz="1600" b="0" strike="noStrike" spc="-1" dirty="0" err="1">
                <a:latin typeface="Rockwell"/>
                <a:ea typeface="DejaVu Sans"/>
              </a:rPr>
              <a:t>with</a:t>
            </a:r>
            <a:r>
              <a:rPr lang="de-DE" sz="1600" b="0" strike="noStrike" spc="-1" dirty="0">
                <a:latin typeface="Rockwell"/>
                <a:ea typeface="DejaVu Sans"/>
              </a:rPr>
              <a:t> KDiff3 </a:t>
            </a:r>
            <a:r>
              <a:rPr lang="de-DE" sz="1600" b="0" strike="noStrike" spc="-1" dirty="0" err="1">
                <a:latin typeface="Rockwell"/>
                <a:ea typeface="DejaVu Sans"/>
              </a:rPr>
              <a:t>you</a:t>
            </a:r>
            <a:r>
              <a:rPr lang="de-DE" sz="1600" b="0" strike="noStrike" spc="-1" dirty="0">
                <a:latin typeface="Rockwell"/>
                <a:ea typeface="DejaVu Sans"/>
              </a:rPr>
              <a:t> will </a:t>
            </a:r>
            <a:r>
              <a:rPr lang="de-DE" sz="1600" b="0" strike="noStrike" spc="-1" dirty="0" err="1">
                <a:latin typeface="Rockwell"/>
                <a:ea typeface="DejaVu Sans"/>
              </a:rPr>
              <a:t>see</a:t>
            </a:r>
            <a:r>
              <a:rPr lang="de-DE" sz="1600" b="0" strike="noStrike" spc="-1" dirty="0">
                <a:latin typeface="Rockwell"/>
                <a:ea typeface="DejaVu Sans"/>
              </a:rPr>
              <a:t> </a:t>
            </a:r>
            <a:r>
              <a:rPr lang="de-DE" sz="1600" b="0" strike="noStrike" spc="-1" dirty="0" err="1">
                <a:latin typeface="Rockwell"/>
                <a:ea typeface="DejaVu Sans"/>
              </a:rPr>
              <a:t>this</a:t>
            </a:r>
            <a:r>
              <a:rPr lang="de-DE" sz="1600" b="0" strike="noStrike" spc="-1" dirty="0">
                <a:latin typeface="Rockwell"/>
                <a:ea typeface="DejaVu Sans"/>
              </a:rPr>
              <a:t>:</a:t>
            </a:r>
            <a:endParaRPr lang="de-DE" sz="1600" b="0" strike="noStrike" spc="-1" dirty="0">
              <a:latin typeface="Arial"/>
            </a:endParaRPr>
          </a:p>
        </p:txBody>
      </p:sp>
      <p:pic>
        <p:nvPicPr>
          <p:cNvPr id="194" name="Grafik 193"/>
          <p:cNvPicPr/>
          <p:nvPr/>
        </p:nvPicPr>
        <p:blipFill>
          <a:blip r:embed="rId3"/>
          <a:stretch/>
        </p:blipFill>
        <p:spPr>
          <a:xfrm>
            <a:off x="360000" y="515520"/>
            <a:ext cx="11731680" cy="626508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CustomShape 1"/>
          <p:cNvSpPr/>
          <p:nvPr/>
        </p:nvSpPr>
        <p:spPr>
          <a:xfrm>
            <a:off x="241560" y="232200"/>
            <a:ext cx="1148040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buClr>
                <a:schemeClr val="tx1"/>
              </a:buClr>
            </a:pPr>
            <a:r>
              <a:rPr lang="de-DE" sz="3600" b="0" strike="noStrike" spc="-1" dirty="0" err="1">
                <a:latin typeface="Rockwell Nova"/>
                <a:ea typeface="DejaVu Sans"/>
              </a:rPr>
              <a:t>Merge</a:t>
            </a:r>
            <a:r>
              <a:rPr lang="de-DE" sz="3600" b="0" strike="noStrike" spc="-1" dirty="0">
                <a:latin typeface="Rockwell Nova"/>
                <a:ea typeface="DejaVu Sans"/>
              </a:rPr>
              <a:t> </a:t>
            </a:r>
            <a:r>
              <a:rPr lang="de-DE" sz="3600" b="0" strike="noStrike" spc="-1" dirty="0" err="1">
                <a:latin typeface="Rockwell Nova"/>
                <a:ea typeface="DejaVu Sans"/>
              </a:rPr>
              <a:t>Conflicts</a:t>
            </a:r>
            <a:r>
              <a:rPr lang="de-DE" sz="3600" b="0" strike="noStrike" spc="-1" dirty="0">
                <a:latin typeface="Rockwell Nova"/>
                <a:ea typeface="DejaVu Sans"/>
              </a:rPr>
              <a:t> and </a:t>
            </a:r>
            <a:r>
              <a:rPr lang="de-DE" sz="3600" b="0" strike="noStrike" spc="-1" dirty="0" err="1">
                <a:latin typeface="Rockwell Nova"/>
                <a:ea typeface="DejaVu Sans"/>
              </a:rPr>
              <a:t>How</a:t>
            </a:r>
            <a:r>
              <a:rPr lang="de-DE" sz="3600" b="0" strike="noStrike" spc="-1" dirty="0">
                <a:latin typeface="Rockwell Nova"/>
                <a:ea typeface="DejaVu Sans"/>
              </a:rPr>
              <a:t> </a:t>
            </a:r>
            <a:r>
              <a:rPr lang="de-DE" sz="3600" b="0" strike="noStrike" spc="-1" dirty="0" err="1">
                <a:latin typeface="Rockwell Nova"/>
                <a:ea typeface="DejaVu Sans"/>
              </a:rPr>
              <a:t>to</a:t>
            </a:r>
            <a:r>
              <a:rPr lang="de-DE" sz="3600" b="0" strike="noStrike" spc="-1" dirty="0">
                <a:latin typeface="Rockwell Nova"/>
                <a:ea typeface="DejaVu Sans"/>
              </a:rPr>
              <a:t> </a:t>
            </a:r>
            <a:r>
              <a:rPr lang="de-DE" sz="3600" b="0" strike="noStrike" spc="-1" dirty="0" err="1">
                <a:latin typeface="Rockwell Nova"/>
                <a:ea typeface="DejaVu Sans"/>
              </a:rPr>
              <a:t>Solve</a:t>
            </a:r>
            <a:r>
              <a:rPr lang="de-DE" sz="3600" b="0" strike="noStrike" spc="-1" dirty="0">
                <a:latin typeface="Rockwell Nova"/>
                <a:ea typeface="DejaVu Sans"/>
              </a:rPr>
              <a:t> </a:t>
            </a:r>
            <a:r>
              <a:rPr lang="de-DE" sz="3600" b="0" strike="noStrike" spc="-1" dirty="0" err="1">
                <a:latin typeface="Rockwell Nova"/>
                <a:ea typeface="DejaVu Sans"/>
              </a:rPr>
              <a:t>Them</a:t>
            </a:r>
            <a:endParaRPr lang="de-DE" sz="3600" b="0" strike="noStrike" spc="-1" dirty="0">
              <a:latin typeface="Arial"/>
            </a:endParaRPr>
          </a:p>
        </p:txBody>
      </p:sp>
      <p:sp>
        <p:nvSpPr>
          <p:cNvPr id="89" name="CustomShape 2"/>
          <p:cNvSpPr/>
          <p:nvPr/>
        </p:nvSpPr>
        <p:spPr>
          <a:xfrm>
            <a:off x="289800" y="6696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buClr>
                <a:schemeClr val="tx1"/>
              </a:buClr>
            </a:pPr>
            <a:endParaRPr lang="de-DE" sz="1800" b="0" strike="noStrike" spc="-1">
              <a:latin typeface="Arial"/>
            </a:endParaRPr>
          </a:p>
          <a:p>
            <a:pPr marL="216000" indent="-213120">
              <a:lnSpc>
                <a:spcPct val="100000"/>
              </a:lnSpc>
              <a:buClr>
                <a:schemeClr val="tx1"/>
              </a:buClr>
              <a:buSzPct val="45000"/>
              <a:buFont typeface="Wingdings" charset="2"/>
              <a:buChar char=""/>
            </a:pPr>
            <a:r>
              <a:rPr lang="de-DE" sz="1600" b="0" strike="noStrike" spc="-1">
                <a:latin typeface="Rockwell"/>
                <a:ea typeface="DejaVu Sans"/>
              </a:rPr>
              <a:t>Checkout the branch feature/include_more_names</a:t>
            </a:r>
            <a:endParaRPr lang="de-DE" sz="1600" b="0" strike="noStrike" spc="-1">
              <a:latin typeface="Arial"/>
            </a:endParaRPr>
          </a:p>
          <a:p>
            <a:pPr marL="216000" indent="-213120">
              <a:lnSpc>
                <a:spcPct val="100000"/>
              </a:lnSpc>
              <a:buClr>
                <a:schemeClr val="tx1"/>
              </a:buClr>
              <a:buSzPct val="45000"/>
              <a:buFont typeface="Wingdings" charset="2"/>
              <a:buChar char=""/>
            </a:pPr>
            <a:r>
              <a:rPr lang="de-DE" sz="1600" b="0" strike="noStrike" spc="-1">
                <a:latin typeface="Rockwell"/>
                <a:ea typeface="DejaVu Sans"/>
              </a:rPr>
              <a:t>We assume, that the current branch is „finished“ and it should now be merged back to the main branch</a:t>
            </a:r>
            <a:br/>
            <a:r>
              <a:rPr lang="de-DE" sz="1800" b="0" strike="noStrike" spc="-1">
                <a:latin typeface="Rockwell"/>
                <a:ea typeface="DejaVu Sans"/>
              </a:rPr>
              <a:t> </a:t>
            </a:r>
            <a:endParaRPr lang="de-DE" sz="1800" b="0" strike="noStrike" spc="-1">
              <a:latin typeface="Arial"/>
            </a:endParaRPr>
          </a:p>
        </p:txBody>
      </p:sp>
      <p:pic>
        <p:nvPicPr>
          <p:cNvPr id="90" name="Grafik 89"/>
          <p:cNvPicPr/>
          <p:nvPr/>
        </p:nvPicPr>
        <p:blipFill>
          <a:blip r:embed="rId3"/>
          <a:stretch/>
        </p:blipFill>
        <p:spPr>
          <a:xfrm>
            <a:off x="540000" y="1687320"/>
            <a:ext cx="6828120" cy="4612320"/>
          </a:xfrm>
          <a:prstGeom prst="rect">
            <a:avLst/>
          </a:prstGeom>
          <a:ln w="0">
            <a:noFill/>
          </a:ln>
        </p:spPr>
      </p:pic>
      <p:sp>
        <p:nvSpPr>
          <p:cNvPr id="91" name="CustomShape 3"/>
          <p:cNvSpPr/>
          <p:nvPr/>
        </p:nvSpPr>
        <p:spPr>
          <a:xfrm rot="21549000">
            <a:off x="1444680" y="3959280"/>
            <a:ext cx="2151720" cy="353880"/>
          </a:xfrm>
          <a:prstGeom prst="ellipse">
            <a:avLst/>
          </a:prstGeom>
          <a:noFill/>
          <a:ln w="0">
            <a:solidFill>
              <a:srgbClr val="FF0000"/>
            </a:solidFill>
          </a:ln>
        </p:spPr>
        <p:style>
          <a:lnRef idx="0">
            <a:scrgbClr r="0" g="0" b="0"/>
          </a:lnRef>
          <a:fillRef idx="0">
            <a:scrgbClr r="0" g="0" b="0"/>
          </a:fillRef>
          <a:effectRef idx="0">
            <a:scrgbClr r="0" g="0" b="0"/>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5" name="CustomShape 1"/>
          <p:cNvSpPr/>
          <p:nvPr/>
        </p:nvSpPr>
        <p:spPr>
          <a:xfrm>
            <a:off x="289800" y="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buClr>
                <a:schemeClr val="tx1"/>
              </a:buClr>
            </a:pPr>
            <a:endParaRPr lang="de-DE" sz="18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err="1">
                <a:latin typeface="Rockwell"/>
                <a:ea typeface="DejaVu Sans"/>
              </a:rPr>
              <a:t>It</a:t>
            </a:r>
            <a:r>
              <a:rPr lang="de-DE" sz="1600" b="0" strike="noStrike" spc="-1" dirty="0">
                <a:latin typeface="Rockwell"/>
                <a:ea typeface="DejaVu Sans"/>
              </a:rPr>
              <a:t> will </a:t>
            </a:r>
            <a:r>
              <a:rPr lang="de-DE" sz="1600" b="0" strike="noStrike" spc="-1" dirty="0" err="1">
                <a:latin typeface="Rockwell"/>
                <a:ea typeface="DejaVu Sans"/>
              </a:rPr>
              <a:t>tell</a:t>
            </a:r>
            <a:r>
              <a:rPr lang="de-DE" sz="1600" b="0" strike="noStrike" spc="-1" dirty="0">
                <a:latin typeface="Rockwell"/>
                <a:ea typeface="DejaVu Sans"/>
              </a:rPr>
              <a:t> </a:t>
            </a: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how</a:t>
            </a:r>
            <a:r>
              <a:rPr lang="de-DE" sz="1600" b="0" strike="noStrike" spc="-1" dirty="0">
                <a:latin typeface="Rockwell"/>
                <a:ea typeface="DejaVu Sans"/>
              </a:rPr>
              <a:t> </a:t>
            </a:r>
            <a:r>
              <a:rPr lang="de-DE" sz="1600" b="0" strike="noStrike" spc="-1" dirty="0" err="1">
                <a:latin typeface="Rockwell"/>
                <a:ea typeface="DejaVu Sans"/>
              </a:rPr>
              <a:t>many</a:t>
            </a:r>
            <a:r>
              <a:rPr lang="de-DE" sz="1600" b="0" strike="noStrike" spc="-1" dirty="0">
                <a:latin typeface="Rockwell"/>
                <a:ea typeface="DejaVu Sans"/>
              </a:rPr>
              <a:t> </a:t>
            </a:r>
            <a:r>
              <a:rPr lang="de-DE" sz="1600" b="0" strike="noStrike" spc="-1" dirty="0" err="1">
                <a:latin typeface="Rockwell"/>
                <a:ea typeface="DejaVu Sans"/>
              </a:rPr>
              <a:t>conflicts</a:t>
            </a:r>
            <a:r>
              <a:rPr lang="de-DE" sz="1600" b="0" strike="noStrike" spc="-1" dirty="0">
                <a:latin typeface="Rockwell"/>
                <a:ea typeface="DejaVu Sans"/>
              </a:rPr>
              <a:t> </a:t>
            </a:r>
            <a:r>
              <a:rPr lang="de-DE" sz="1600" b="0" strike="noStrike" spc="-1" dirty="0" err="1">
                <a:latin typeface="Rockwell"/>
                <a:ea typeface="DejaVu Sans"/>
              </a:rPr>
              <a:t>awaits</a:t>
            </a:r>
            <a:r>
              <a:rPr lang="de-DE" sz="1600" b="0" strike="noStrike" spc="-1" dirty="0">
                <a:latin typeface="Rockwell"/>
                <a:ea typeface="DejaVu Sans"/>
              </a:rPr>
              <a:t> </a:t>
            </a:r>
            <a:r>
              <a:rPr lang="de-DE" sz="1600" b="0" strike="noStrike" spc="-1" dirty="0" err="1">
                <a:latin typeface="Rockwell"/>
                <a:ea typeface="DejaVu Sans"/>
              </a:rPr>
              <a:t>you</a:t>
            </a:r>
            <a:endParaRPr lang="de-DE" sz="16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a:latin typeface="Rockwell"/>
                <a:ea typeface="DejaVu Sans"/>
              </a:rPr>
              <a:t>Press „OK“</a:t>
            </a:r>
            <a:endParaRPr lang="de-DE" sz="1600" b="0" strike="noStrike" spc="-1" dirty="0">
              <a:latin typeface="Arial"/>
            </a:endParaRPr>
          </a:p>
        </p:txBody>
      </p:sp>
      <p:pic>
        <p:nvPicPr>
          <p:cNvPr id="196" name="Grafik 195"/>
          <p:cNvPicPr/>
          <p:nvPr/>
        </p:nvPicPr>
        <p:blipFill>
          <a:blip r:embed="rId3"/>
          <a:stretch/>
        </p:blipFill>
        <p:spPr>
          <a:xfrm>
            <a:off x="4846680" y="2724840"/>
            <a:ext cx="2523960" cy="1418760"/>
          </a:xfrm>
          <a:prstGeom prst="rect">
            <a:avLst/>
          </a:prstGeom>
          <a:ln w="0">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 name="CustomShape 1"/>
          <p:cNvSpPr/>
          <p:nvPr/>
        </p:nvSpPr>
        <p:spPr>
          <a:xfrm>
            <a:off x="289800" y="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buClr>
                <a:schemeClr val="tx1"/>
              </a:buClr>
            </a:pPr>
            <a:endParaRPr lang="de-DE" sz="1800" b="0" strike="noStrike" spc="-1" dirty="0">
              <a:latin typeface="Arial"/>
            </a:endParaRPr>
          </a:p>
          <a:p>
            <a:pPr>
              <a:lnSpc>
                <a:spcPct val="100000"/>
              </a:lnSpc>
              <a:buClr>
                <a:schemeClr val="tx1"/>
              </a:buClr>
            </a:pPr>
            <a:endParaRPr lang="de-DE" sz="1800" b="0" strike="noStrike" spc="-1" dirty="0">
              <a:latin typeface="Arial"/>
            </a:endParaRPr>
          </a:p>
          <a:p>
            <a:pPr>
              <a:lnSpc>
                <a:spcPct val="100000"/>
              </a:lnSpc>
              <a:buClr>
                <a:schemeClr val="tx1"/>
              </a:buClr>
            </a:pPr>
            <a:endParaRPr lang="de-DE" sz="1800" b="0" strike="noStrike" spc="-1" dirty="0">
              <a:latin typeface="Arial"/>
            </a:endParaRPr>
          </a:p>
          <a:p>
            <a:pPr>
              <a:lnSpc>
                <a:spcPct val="100000"/>
              </a:lnSpc>
              <a:buClr>
                <a:schemeClr val="tx1"/>
              </a:buClr>
            </a:pP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get</a:t>
            </a:r>
            <a:r>
              <a:rPr lang="de-DE" sz="1600" b="0" strike="noStrike" spc="-1" dirty="0">
                <a:latin typeface="Rockwell"/>
                <a:ea typeface="DejaVu Sans"/>
              </a:rPr>
              <a:t> a </a:t>
            </a:r>
            <a:r>
              <a:rPr lang="de-DE" sz="1600" b="0" strike="noStrike" spc="-1" dirty="0" err="1">
                <a:latin typeface="Rockwell"/>
                <a:ea typeface="DejaVu Sans"/>
              </a:rPr>
              <a:t>window</a:t>
            </a:r>
            <a:r>
              <a:rPr lang="de-DE" sz="1600" b="0" strike="noStrike" spc="-1" dirty="0">
                <a:latin typeface="Rockwell"/>
                <a:ea typeface="DejaVu Sans"/>
              </a:rPr>
              <a:t> </a:t>
            </a:r>
            <a:r>
              <a:rPr lang="de-DE" sz="1600" b="0" strike="noStrike" spc="-1" dirty="0" err="1">
                <a:latin typeface="Rockwell"/>
                <a:ea typeface="DejaVu Sans"/>
              </a:rPr>
              <a:t>containing</a:t>
            </a:r>
            <a:r>
              <a:rPr lang="de-DE" sz="1600" b="0" strike="noStrike" spc="-1" dirty="0">
                <a:latin typeface="Rockwell"/>
                <a:ea typeface="DejaVu Sans"/>
              </a:rPr>
              <a:t> 4 </a:t>
            </a:r>
            <a:r>
              <a:rPr lang="de-DE" sz="1600" b="0" strike="noStrike" spc="-1" dirty="0" err="1">
                <a:latin typeface="Rockwell"/>
                <a:ea typeface="DejaVu Sans"/>
              </a:rPr>
              <a:t>versions</a:t>
            </a:r>
            <a:r>
              <a:rPr lang="de-DE" sz="1600" b="0" strike="noStrike" spc="-1" dirty="0">
                <a:latin typeface="Rockwell"/>
                <a:ea typeface="DejaVu Sans"/>
              </a:rPr>
              <a:t> </a:t>
            </a:r>
            <a:r>
              <a:rPr lang="de-DE" sz="1600" b="0" strike="noStrike" spc="-1" dirty="0" err="1">
                <a:latin typeface="Rockwell"/>
                <a:ea typeface="DejaVu Sans"/>
              </a:rPr>
              <a:t>of</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same </a:t>
            </a:r>
            <a:r>
              <a:rPr lang="de-DE" sz="1600" b="0" strike="noStrike" spc="-1" dirty="0" err="1">
                <a:latin typeface="Rockwell"/>
                <a:ea typeface="DejaVu Sans"/>
              </a:rPr>
              <a:t>file</a:t>
            </a:r>
            <a:r>
              <a:rPr lang="de-DE" sz="1600" b="0" strike="noStrike" spc="-1" dirty="0">
                <a:latin typeface="Rockwell"/>
                <a:ea typeface="DejaVu Sans"/>
              </a:rPr>
              <a:t>:</a:t>
            </a:r>
            <a:endParaRPr lang="de-DE" sz="1600" b="0" strike="noStrike" spc="-1" dirty="0">
              <a:latin typeface="Arial"/>
            </a:endParaRPr>
          </a:p>
          <a:p>
            <a:pPr>
              <a:lnSpc>
                <a:spcPct val="100000"/>
              </a:lnSpc>
              <a:buClr>
                <a:schemeClr val="tx1"/>
              </a:buClr>
            </a:pPr>
            <a:endParaRPr lang="de-DE" sz="16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a:latin typeface="Rockwell"/>
                <a:ea typeface="DejaVu Sans"/>
              </a:rPr>
              <a:t>Top </a:t>
            </a:r>
            <a:r>
              <a:rPr lang="de-DE" sz="1600" b="0" strike="noStrike" spc="-1" dirty="0" err="1">
                <a:latin typeface="Rockwell"/>
                <a:ea typeface="DejaVu Sans"/>
              </a:rPr>
              <a:t>left</a:t>
            </a:r>
            <a:r>
              <a:rPr lang="de-DE" sz="1600" b="0" strike="noStrike" spc="-1" dirty="0">
                <a:latin typeface="Rockwell"/>
                <a:ea typeface="DejaVu Sans"/>
              </a:rPr>
              <a:t>: “Base”. This </a:t>
            </a:r>
            <a:r>
              <a:rPr lang="de-DE" sz="1600" b="0" strike="noStrike" spc="-1" dirty="0" err="1">
                <a:latin typeface="Rockwell"/>
                <a:ea typeface="DejaVu Sans"/>
              </a:rPr>
              <a:t>is</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original </a:t>
            </a:r>
            <a:r>
              <a:rPr lang="de-DE" sz="1600" b="0" strike="noStrike" spc="-1" dirty="0" err="1">
                <a:latin typeface="Rockwell"/>
                <a:ea typeface="DejaVu Sans"/>
              </a:rPr>
              <a:t>version</a:t>
            </a:r>
            <a:r>
              <a:rPr lang="de-DE" sz="1600" b="0" strike="noStrike" spc="-1" dirty="0">
                <a:latin typeface="Rockwell"/>
                <a:ea typeface="DejaVu Sans"/>
              </a:rPr>
              <a:t> </a:t>
            </a:r>
            <a:r>
              <a:rPr lang="de-DE" sz="1600" b="0" strike="noStrike" spc="-1" dirty="0" err="1">
                <a:latin typeface="Rockwell"/>
                <a:ea typeface="DejaVu Sans"/>
              </a:rPr>
              <a:t>of</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file</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last </a:t>
            </a:r>
            <a:r>
              <a:rPr lang="de-DE" sz="1600" b="0" strike="noStrike" spc="-1" dirty="0" err="1">
                <a:latin typeface="Rockwell"/>
                <a:ea typeface="DejaVu Sans"/>
              </a:rPr>
              <a:t>shared</a:t>
            </a:r>
            <a:r>
              <a:rPr lang="de-DE" sz="1600" b="0" strike="noStrike" spc="-1" dirty="0">
                <a:latin typeface="Rockwell"/>
                <a:ea typeface="DejaVu Sans"/>
              </a:rPr>
              <a:t> </a:t>
            </a:r>
            <a:r>
              <a:rPr lang="de-DE" sz="1600" b="0" strike="noStrike" spc="-1" dirty="0" err="1">
                <a:latin typeface="Rockwell"/>
                <a:ea typeface="DejaVu Sans"/>
              </a:rPr>
              <a:t>version</a:t>
            </a:r>
            <a:r>
              <a:rPr lang="de-DE" sz="1600" b="0" strike="noStrike" spc="-1" dirty="0">
                <a:latin typeface="Rockwell"/>
                <a:ea typeface="DejaVu Sans"/>
              </a:rPr>
              <a:t> </a:t>
            </a:r>
            <a:r>
              <a:rPr lang="de-DE" sz="1600" b="0" strike="noStrike" spc="-1" dirty="0" err="1">
                <a:latin typeface="Rockwell"/>
                <a:ea typeface="DejaVu Sans"/>
              </a:rPr>
              <a:t>between</a:t>
            </a:r>
            <a:r>
              <a:rPr lang="de-DE" sz="1600" b="0" strike="noStrike" spc="-1" dirty="0">
                <a:latin typeface="Rockwell"/>
                <a:ea typeface="DejaVu Sans"/>
              </a:rPr>
              <a:t> </a:t>
            </a:r>
            <a:r>
              <a:rPr lang="de-DE" sz="1600" b="0" strike="noStrike" spc="-1" dirty="0" err="1">
                <a:latin typeface="Rockwell"/>
                <a:ea typeface="DejaVu Sans"/>
              </a:rPr>
              <a:t>what</a:t>
            </a:r>
            <a:r>
              <a:rPr lang="de-DE" sz="1600" b="0" strike="noStrike" spc="-1" dirty="0">
                <a:latin typeface="Rockwell"/>
                <a:ea typeface="DejaVu Sans"/>
              </a:rPr>
              <a:t> </a:t>
            </a:r>
            <a:r>
              <a:rPr lang="de-DE" sz="1600" b="0" strike="noStrike" spc="-1" dirty="0" err="1">
                <a:latin typeface="Rockwell"/>
                <a:ea typeface="DejaVu Sans"/>
              </a:rPr>
              <a:t>became</a:t>
            </a:r>
            <a:r>
              <a:rPr lang="de-DE" sz="1600" b="0" strike="noStrike" spc="-1" dirty="0">
                <a:latin typeface="Rockwell"/>
                <a:ea typeface="DejaVu Sans"/>
              </a:rPr>
              <a:t> </a:t>
            </a:r>
            <a:r>
              <a:rPr lang="de-DE" sz="1600" b="0" strike="noStrike" spc="-1" dirty="0" err="1">
                <a:latin typeface="Rockwell"/>
                <a:ea typeface="DejaVu Sans"/>
              </a:rPr>
              <a:t>later</a:t>
            </a:r>
            <a:r>
              <a:rPr lang="de-DE" sz="1600" b="0" strike="noStrike" spc="-1" dirty="0">
                <a:latin typeface="Rockwell"/>
                <a:ea typeface="DejaVu Sans"/>
              </a:rPr>
              <a:t> </a:t>
            </a:r>
            <a:r>
              <a:rPr lang="de-DE" sz="1600" b="0" strike="noStrike" spc="-1" dirty="0" err="1">
                <a:latin typeface="Rockwell"/>
                <a:ea typeface="DejaVu Sans"/>
              </a:rPr>
              <a:t>branch</a:t>
            </a:r>
            <a:r>
              <a:rPr lang="de-DE" sz="1600" b="0" strike="noStrike" spc="-1" dirty="0">
                <a:latin typeface="Rockwell"/>
                <a:ea typeface="DejaVu Sans"/>
              </a:rPr>
              <a:t>-A and </a:t>
            </a:r>
            <a:r>
              <a:rPr lang="de-DE" sz="1600" b="0" strike="noStrike" spc="-1" dirty="0" err="1">
                <a:latin typeface="Rockwell"/>
                <a:ea typeface="DejaVu Sans"/>
              </a:rPr>
              <a:t>branch</a:t>
            </a:r>
            <a:r>
              <a:rPr lang="de-DE" sz="1600" b="0" strike="noStrike" spc="-1" dirty="0">
                <a:latin typeface="Rockwell"/>
                <a:ea typeface="DejaVu Sans"/>
              </a:rPr>
              <a:t>-B.</a:t>
            </a:r>
            <a:endParaRPr lang="de-DE" sz="16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a:latin typeface="Rockwell"/>
                <a:ea typeface="DejaVu Sans"/>
              </a:rPr>
              <a:t>Top Middle: “</a:t>
            </a:r>
            <a:r>
              <a:rPr lang="de-DE" sz="1600" b="0" strike="noStrike" spc="-1" dirty="0" err="1">
                <a:latin typeface="Rockwell"/>
                <a:ea typeface="DejaVu Sans"/>
              </a:rPr>
              <a:t>Local</a:t>
            </a:r>
            <a:r>
              <a:rPr lang="de-DE" sz="1600" b="0" strike="noStrike" spc="-1" dirty="0">
                <a:latin typeface="Rockwell"/>
                <a:ea typeface="DejaVu Sans"/>
              </a:rPr>
              <a:t>”. This </a:t>
            </a:r>
            <a:r>
              <a:rPr lang="de-DE" sz="1600" b="0" strike="noStrike" spc="-1" dirty="0" err="1">
                <a:latin typeface="Rockwell"/>
                <a:ea typeface="DejaVu Sans"/>
              </a:rPr>
              <a:t>is</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target</a:t>
            </a:r>
            <a:r>
              <a:rPr lang="de-DE" sz="1600" b="0" strike="noStrike" spc="-1" dirty="0">
                <a:latin typeface="Rockwell"/>
                <a:ea typeface="DejaVu Sans"/>
              </a:rPr>
              <a:t> </a:t>
            </a:r>
            <a:r>
              <a:rPr lang="de-DE" sz="1600" b="0" strike="noStrike" spc="-1" dirty="0" err="1">
                <a:latin typeface="Rockwell"/>
                <a:ea typeface="DejaVu Sans"/>
              </a:rPr>
              <a:t>branch</a:t>
            </a:r>
            <a:r>
              <a:rPr lang="de-DE" sz="1600" b="0" strike="noStrike" spc="-1" dirty="0">
                <a:latin typeface="Rockwell"/>
                <a:ea typeface="DejaVu Sans"/>
              </a:rPr>
              <a:t> </a:t>
            </a:r>
            <a:r>
              <a:rPr lang="de-DE" sz="1600" b="0" strike="noStrike" spc="-1" dirty="0" err="1">
                <a:latin typeface="Rockwell"/>
                <a:ea typeface="DejaVu Sans"/>
              </a:rPr>
              <a:t>version</a:t>
            </a:r>
            <a:r>
              <a:rPr lang="de-DE" sz="1600" b="0" strike="noStrike" spc="-1" dirty="0">
                <a:latin typeface="Rockwell"/>
                <a:ea typeface="DejaVu Sans"/>
              </a:rPr>
              <a:t> </a:t>
            </a:r>
            <a:r>
              <a:rPr lang="de-DE" sz="1600" b="0" strike="noStrike" spc="-1" dirty="0" err="1">
                <a:latin typeface="Rockwell"/>
                <a:ea typeface="DejaVu Sans"/>
              </a:rPr>
              <a:t>of</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file</a:t>
            </a:r>
            <a:r>
              <a:rPr lang="de-DE" sz="1600" b="0" strike="noStrike" spc="-1" dirty="0">
                <a:latin typeface="Rockwell"/>
                <a:ea typeface="DejaVu Sans"/>
              </a:rPr>
              <a:t>. </a:t>
            </a:r>
            <a:r>
              <a:rPr lang="de-DE" sz="1600" b="0" strike="noStrike" spc="-1" dirty="0" err="1">
                <a:latin typeface="Rockwell"/>
                <a:ea typeface="DejaVu Sans"/>
              </a:rPr>
              <a:t>It</a:t>
            </a:r>
            <a:r>
              <a:rPr lang="de-DE" sz="1600" b="0" strike="noStrike" spc="-1" dirty="0">
                <a:latin typeface="Rockwell"/>
                <a:ea typeface="DejaVu Sans"/>
              </a:rPr>
              <a:t> </a:t>
            </a:r>
            <a:r>
              <a:rPr lang="de-DE" sz="1600" b="0" strike="noStrike" spc="-1" dirty="0" err="1">
                <a:latin typeface="Rockwell"/>
                <a:ea typeface="DejaVu Sans"/>
              </a:rPr>
              <a:t>is</a:t>
            </a:r>
            <a:r>
              <a:rPr lang="de-DE" sz="1600" b="0" strike="noStrike" spc="-1" dirty="0">
                <a:latin typeface="Rockwell"/>
                <a:ea typeface="DejaVu Sans"/>
              </a:rPr>
              <a:t> </a:t>
            </a:r>
            <a:r>
              <a:rPr lang="de-DE" sz="1600" b="0" strike="noStrike" spc="-1" dirty="0" err="1">
                <a:latin typeface="Rockwell"/>
                <a:ea typeface="DejaVu Sans"/>
              </a:rPr>
              <a:t>called</a:t>
            </a:r>
            <a:r>
              <a:rPr lang="de-DE" sz="1600" b="0" strike="noStrike" spc="-1" dirty="0">
                <a:latin typeface="Rockwell"/>
                <a:ea typeface="DejaVu Sans"/>
              </a:rPr>
              <a:t> “</a:t>
            </a:r>
            <a:r>
              <a:rPr lang="de-DE" sz="1600" b="0" strike="noStrike" spc="-1" dirty="0" err="1">
                <a:latin typeface="Rockwell"/>
                <a:ea typeface="DejaVu Sans"/>
              </a:rPr>
              <a:t>Local</a:t>
            </a:r>
            <a:r>
              <a:rPr lang="de-DE" sz="1600" b="0" strike="noStrike" spc="-1" dirty="0">
                <a:latin typeface="Rockwell"/>
                <a:ea typeface="DejaVu Sans"/>
              </a:rPr>
              <a:t>”, </a:t>
            </a:r>
            <a:r>
              <a:rPr lang="de-DE" sz="1600" b="0" strike="noStrike" spc="-1" dirty="0" err="1">
                <a:latin typeface="Rockwell"/>
                <a:ea typeface="DejaVu Sans"/>
              </a:rPr>
              <a:t>because</a:t>
            </a:r>
            <a:r>
              <a:rPr lang="de-DE" sz="1600" b="0" strike="noStrike" spc="-1" dirty="0">
                <a:latin typeface="Rockwell"/>
                <a:ea typeface="DejaVu Sans"/>
              </a:rPr>
              <a:t> </a:t>
            </a:r>
            <a:r>
              <a:rPr lang="de-DE" sz="1600" b="0" strike="noStrike" spc="-1" dirty="0" err="1">
                <a:latin typeface="Rockwell"/>
                <a:ea typeface="DejaVu Sans"/>
              </a:rPr>
              <a:t>this</a:t>
            </a:r>
            <a:r>
              <a:rPr lang="de-DE" sz="1600" b="0" strike="noStrike" spc="-1" dirty="0">
                <a:latin typeface="Rockwell"/>
                <a:ea typeface="DejaVu Sans"/>
              </a:rPr>
              <a:t> </a:t>
            </a:r>
            <a:r>
              <a:rPr lang="de-DE" sz="1600" b="0" strike="noStrike" spc="-1" dirty="0" err="1">
                <a:latin typeface="Rockwell"/>
                <a:ea typeface="DejaVu Sans"/>
              </a:rPr>
              <a:t>is</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currently</a:t>
            </a:r>
            <a:r>
              <a:rPr lang="de-DE" sz="1600" b="0" strike="noStrike" spc="-1" dirty="0">
                <a:latin typeface="Rockwell"/>
                <a:ea typeface="DejaVu Sans"/>
              </a:rPr>
              <a:t> </a:t>
            </a:r>
            <a:r>
              <a:rPr lang="de-DE" sz="1600" b="0" strike="noStrike" spc="-1" dirty="0" err="1">
                <a:latin typeface="Rockwell"/>
                <a:ea typeface="DejaVu Sans"/>
              </a:rPr>
              <a:t>selected</a:t>
            </a:r>
            <a:r>
              <a:rPr lang="de-DE" sz="1600" b="0" strike="noStrike" spc="-1" dirty="0">
                <a:latin typeface="Rockwell"/>
                <a:ea typeface="DejaVu Sans"/>
              </a:rPr>
              <a:t> </a:t>
            </a:r>
            <a:r>
              <a:rPr lang="de-DE" sz="1600" b="0" strike="noStrike" spc="-1" dirty="0" err="1">
                <a:latin typeface="Rockwell"/>
                <a:ea typeface="DejaVu Sans"/>
              </a:rPr>
              <a:t>branch</a:t>
            </a:r>
            <a:r>
              <a:rPr lang="de-DE" sz="1600" b="0" strike="noStrike" spc="-1" dirty="0">
                <a:latin typeface="Rockwell"/>
                <a:ea typeface="DejaVu Sans"/>
              </a:rPr>
              <a:t> (</a:t>
            </a:r>
            <a:r>
              <a:rPr lang="de-DE" sz="1600" b="0" strike="noStrike" spc="-1" dirty="0" err="1">
                <a:latin typeface="Rockwell"/>
                <a:ea typeface="DejaVu Sans"/>
              </a:rPr>
              <a:t>using</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last </a:t>
            </a:r>
            <a:r>
              <a:rPr lang="de-DE" sz="1600" b="0" strike="noStrike" spc="-1" dirty="0" err="1">
                <a:latin typeface="Rockwell"/>
                <a:ea typeface="DejaVu Sans"/>
              </a:rPr>
              <a:t>git</a:t>
            </a:r>
            <a:r>
              <a:rPr lang="de-DE" sz="1600" b="0" strike="noStrike" spc="-1" dirty="0">
                <a:latin typeface="Rockwell"/>
                <a:ea typeface="DejaVu Sans"/>
              </a:rPr>
              <a:t> </a:t>
            </a:r>
            <a:r>
              <a:rPr lang="de-DE" sz="1600" b="0" strike="noStrike" spc="-1" dirty="0" err="1">
                <a:latin typeface="Rockwell"/>
                <a:ea typeface="DejaVu Sans"/>
              </a:rPr>
              <a:t>checkout</a:t>
            </a:r>
            <a:r>
              <a:rPr lang="de-DE" sz="1600" b="0" strike="noStrike" spc="-1" dirty="0">
                <a:latin typeface="Rockwell"/>
                <a:ea typeface="DejaVu Sans"/>
              </a:rPr>
              <a:t> </a:t>
            </a:r>
            <a:r>
              <a:rPr lang="de-DE" sz="1600" b="0" strike="noStrike" spc="-1" dirty="0" err="1">
                <a:latin typeface="Rockwell"/>
                <a:ea typeface="DejaVu Sans"/>
              </a:rPr>
              <a:t>command</a:t>
            </a:r>
            <a:r>
              <a:rPr lang="de-DE" sz="1600" b="0" strike="noStrike" spc="-1" dirty="0">
                <a:latin typeface="Rockwell"/>
                <a:ea typeface="DejaVu Sans"/>
              </a:rPr>
              <a:t>).</a:t>
            </a:r>
            <a:endParaRPr lang="de-DE" sz="16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a:latin typeface="Rockwell"/>
                <a:ea typeface="DejaVu Sans"/>
              </a:rPr>
              <a:t>Top Right: “Remote”. This </a:t>
            </a:r>
            <a:r>
              <a:rPr lang="de-DE" sz="1600" b="0" strike="noStrike" spc="-1" dirty="0" err="1">
                <a:latin typeface="Rockwell"/>
                <a:ea typeface="DejaVu Sans"/>
              </a:rPr>
              <a:t>is</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source </a:t>
            </a:r>
            <a:r>
              <a:rPr lang="de-DE" sz="1600" b="0" strike="noStrike" spc="-1" dirty="0" err="1">
                <a:latin typeface="Rockwell"/>
                <a:ea typeface="DejaVu Sans"/>
              </a:rPr>
              <a:t>branch</a:t>
            </a:r>
            <a:r>
              <a:rPr lang="de-DE" sz="1600" b="0" strike="noStrike" spc="-1" dirty="0">
                <a:latin typeface="Rockwell"/>
                <a:ea typeface="DejaVu Sans"/>
              </a:rPr>
              <a:t> </a:t>
            </a:r>
            <a:r>
              <a:rPr lang="de-DE" sz="1600" b="0" strike="noStrike" spc="-1" dirty="0" err="1">
                <a:latin typeface="Rockwell"/>
                <a:ea typeface="DejaVu Sans"/>
              </a:rPr>
              <a:t>version</a:t>
            </a:r>
            <a:r>
              <a:rPr lang="de-DE" sz="1600" b="0" strike="noStrike" spc="-1" dirty="0">
                <a:latin typeface="Rockwell"/>
                <a:ea typeface="DejaVu Sans"/>
              </a:rPr>
              <a:t> </a:t>
            </a:r>
            <a:r>
              <a:rPr lang="de-DE" sz="1600" b="0" strike="noStrike" spc="-1" dirty="0" err="1">
                <a:latin typeface="Rockwell"/>
                <a:ea typeface="DejaVu Sans"/>
              </a:rPr>
              <a:t>of</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file</a:t>
            </a:r>
            <a:r>
              <a:rPr lang="de-DE" sz="1600" b="0" strike="noStrike" spc="-1" dirty="0">
                <a:latin typeface="Rockwell"/>
                <a:ea typeface="DejaVu Sans"/>
              </a:rPr>
              <a:t>. </a:t>
            </a:r>
            <a:r>
              <a:rPr lang="de-DE" sz="1600" b="0" strike="noStrike" spc="-1" dirty="0" err="1">
                <a:latin typeface="Rockwell"/>
                <a:ea typeface="DejaVu Sans"/>
              </a:rPr>
              <a:t>It</a:t>
            </a:r>
            <a:r>
              <a:rPr lang="de-DE" sz="1600" b="0" strike="noStrike" spc="-1" dirty="0">
                <a:latin typeface="Rockwell"/>
                <a:ea typeface="DejaVu Sans"/>
              </a:rPr>
              <a:t> </a:t>
            </a:r>
            <a:r>
              <a:rPr lang="de-DE" sz="1600" b="0" strike="noStrike" spc="-1" dirty="0" err="1">
                <a:latin typeface="Rockwell"/>
                <a:ea typeface="DejaVu Sans"/>
              </a:rPr>
              <a:t>is</a:t>
            </a:r>
            <a:r>
              <a:rPr lang="de-DE" sz="1600" b="0" strike="noStrike" spc="-1" dirty="0">
                <a:latin typeface="Rockwell"/>
                <a:ea typeface="DejaVu Sans"/>
              </a:rPr>
              <a:t> </a:t>
            </a:r>
            <a:r>
              <a:rPr lang="de-DE" sz="1600" b="0" strike="noStrike" spc="-1" dirty="0" err="1">
                <a:latin typeface="Rockwell"/>
                <a:ea typeface="DejaVu Sans"/>
              </a:rPr>
              <a:t>called</a:t>
            </a:r>
            <a:r>
              <a:rPr lang="de-DE" sz="1600" b="0" strike="noStrike" spc="-1" dirty="0">
                <a:latin typeface="Rockwell"/>
                <a:ea typeface="DejaVu Sans"/>
              </a:rPr>
              <a:t> “Remote”, </a:t>
            </a:r>
            <a:r>
              <a:rPr lang="de-DE" sz="1600" b="0" strike="noStrike" spc="-1" dirty="0" err="1">
                <a:latin typeface="Rockwell"/>
                <a:ea typeface="DejaVu Sans"/>
              </a:rPr>
              <a:t>as</a:t>
            </a:r>
            <a:r>
              <a:rPr lang="de-DE" sz="1600" b="0" strike="noStrike" spc="-1" dirty="0">
                <a:latin typeface="Rockwell"/>
                <a:ea typeface="DejaVu Sans"/>
              </a:rPr>
              <a:t> </a:t>
            </a:r>
            <a:r>
              <a:rPr lang="de-DE" sz="1600" b="0" strike="noStrike" spc="-1" dirty="0" err="1">
                <a:latin typeface="Rockwell"/>
                <a:ea typeface="DejaVu Sans"/>
              </a:rPr>
              <a:t>apposed</a:t>
            </a:r>
            <a:r>
              <a:rPr lang="de-DE" sz="1600" b="0" strike="noStrike" spc="-1" dirty="0">
                <a:latin typeface="Rockwell"/>
                <a:ea typeface="DejaVu Sans"/>
              </a:rPr>
              <a:t>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Local</a:t>
            </a:r>
            <a:r>
              <a:rPr lang="de-DE" sz="1600" b="0" strike="noStrike" spc="-1" dirty="0">
                <a:latin typeface="Rockwell"/>
                <a:ea typeface="DejaVu Sans"/>
              </a:rPr>
              <a:t>”.</a:t>
            </a:r>
            <a:endParaRPr lang="de-DE" sz="16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a:latin typeface="Rockwell"/>
                <a:ea typeface="DejaVu Sans"/>
              </a:rPr>
              <a:t>Bottom: “Output”. This </a:t>
            </a:r>
            <a:r>
              <a:rPr lang="de-DE" sz="1600" b="0" strike="noStrike" spc="-1" dirty="0" err="1">
                <a:latin typeface="Rockwell"/>
                <a:ea typeface="DejaVu Sans"/>
              </a:rPr>
              <a:t>is</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merged</a:t>
            </a:r>
            <a:r>
              <a:rPr lang="de-DE" sz="1600" b="0" strike="noStrike" spc="-1" dirty="0">
                <a:latin typeface="Rockwell"/>
                <a:ea typeface="DejaVu Sans"/>
              </a:rPr>
              <a:t> </a:t>
            </a:r>
            <a:r>
              <a:rPr lang="de-DE" sz="1600" b="0" strike="noStrike" spc="-1" dirty="0" err="1">
                <a:latin typeface="Rockwell"/>
                <a:ea typeface="DejaVu Sans"/>
              </a:rPr>
              <a:t>version</a:t>
            </a:r>
            <a:r>
              <a:rPr lang="de-DE" sz="1600" b="0" strike="noStrike" spc="-1" dirty="0">
                <a:latin typeface="Rockwell"/>
                <a:ea typeface="DejaVu Sans"/>
              </a:rPr>
              <a:t> </a:t>
            </a:r>
            <a:r>
              <a:rPr lang="de-DE" sz="1600" b="0" strike="noStrike" spc="-1" dirty="0" err="1">
                <a:latin typeface="Rockwell"/>
                <a:ea typeface="DejaVu Sans"/>
              </a:rPr>
              <a:t>of</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file</a:t>
            </a:r>
            <a:r>
              <a:rPr lang="de-DE" sz="1600" b="0" strike="noStrike" spc="-1" dirty="0">
                <a:latin typeface="Rockwell"/>
                <a:ea typeface="DejaVu Sans"/>
              </a:rPr>
              <a:t>. After </a:t>
            </a:r>
            <a:r>
              <a:rPr lang="de-DE" sz="1600" b="0" strike="noStrike" spc="-1" dirty="0" err="1">
                <a:latin typeface="Rockwell"/>
                <a:ea typeface="DejaVu Sans"/>
              </a:rPr>
              <a:t>successful</a:t>
            </a:r>
            <a:r>
              <a:rPr lang="de-DE" sz="1600" b="0" strike="noStrike" spc="-1" dirty="0">
                <a:latin typeface="Rockwell"/>
                <a:ea typeface="DejaVu Sans"/>
              </a:rPr>
              <a:t> </a:t>
            </a:r>
            <a:r>
              <a:rPr lang="de-DE" sz="1600" b="0" strike="noStrike" spc="-1" dirty="0" err="1">
                <a:latin typeface="Rockwell"/>
                <a:ea typeface="DejaVu Sans"/>
              </a:rPr>
              <a:t>completion</a:t>
            </a:r>
            <a:r>
              <a:rPr lang="de-DE" sz="1600" b="0" strike="noStrike" spc="-1" dirty="0">
                <a:latin typeface="Rockwell"/>
                <a:ea typeface="DejaVu Sans"/>
              </a:rPr>
              <a:t> </a:t>
            </a:r>
            <a:r>
              <a:rPr lang="de-DE" sz="1600" b="0" strike="noStrike" spc="-1" dirty="0" err="1">
                <a:latin typeface="Rockwell"/>
                <a:ea typeface="DejaVu Sans"/>
              </a:rPr>
              <a:t>of</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merge</a:t>
            </a:r>
            <a:r>
              <a:rPr lang="de-DE" sz="1600" b="0" strike="noStrike" spc="-1" dirty="0">
                <a:latin typeface="Rockwell"/>
                <a:ea typeface="DejaVu Sans"/>
              </a:rPr>
              <a:t>, </a:t>
            </a:r>
            <a:r>
              <a:rPr lang="de-DE" sz="1600" b="0" strike="noStrike" spc="-1" dirty="0" err="1">
                <a:latin typeface="Rockwell"/>
                <a:ea typeface="DejaVu Sans"/>
              </a:rPr>
              <a:t>this</a:t>
            </a:r>
            <a:r>
              <a:rPr lang="de-DE" sz="1600" b="0" strike="noStrike" spc="-1" dirty="0">
                <a:latin typeface="Rockwell"/>
                <a:ea typeface="DejaVu Sans"/>
              </a:rPr>
              <a:t> will </a:t>
            </a:r>
            <a:r>
              <a:rPr lang="de-DE" sz="1600" b="0" strike="noStrike" spc="-1" dirty="0" err="1">
                <a:latin typeface="Rockwell"/>
                <a:ea typeface="DejaVu Sans"/>
              </a:rPr>
              <a:t>become</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new</a:t>
            </a:r>
            <a:r>
              <a:rPr lang="de-DE" sz="1600" b="0" strike="noStrike" spc="-1" dirty="0">
                <a:latin typeface="Rockwell"/>
                <a:ea typeface="DejaVu Sans"/>
              </a:rPr>
              <a:t> </a:t>
            </a:r>
            <a:r>
              <a:rPr lang="de-DE" sz="1600" b="0" strike="noStrike" spc="-1" dirty="0" err="1">
                <a:latin typeface="Rockwell"/>
                <a:ea typeface="DejaVu Sans"/>
              </a:rPr>
              <a:t>version</a:t>
            </a:r>
            <a:r>
              <a:rPr lang="de-DE" sz="1600" b="0" strike="noStrike" spc="-1" dirty="0">
                <a:latin typeface="Rockwell"/>
                <a:ea typeface="DejaVu Sans"/>
              </a:rPr>
              <a:t> </a:t>
            </a:r>
            <a:r>
              <a:rPr lang="de-DE" sz="1600" b="0" strike="noStrike" spc="-1" dirty="0" err="1">
                <a:latin typeface="Rockwell"/>
                <a:ea typeface="DejaVu Sans"/>
              </a:rPr>
              <a:t>of</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target</a:t>
            </a:r>
            <a:r>
              <a:rPr lang="de-DE" sz="1600" b="0" strike="noStrike" spc="-1" dirty="0">
                <a:latin typeface="Rockwell"/>
                <a:ea typeface="DejaVu Sans"/>
              </a:rPr>
              <a:t> </a:t>
            </a:r>
            <a:r>
              <a:rPr lang="de-DE" sz="1600" b="0" strike="noStrike" spc="-1" dirty="0" err="1">
                <a:latin typeface="Rockwell"/>
                <a:ea typeface="DejaVu Sans"/>
              </a:rPr>
              <a:t>branch</a:t>
            </a:r>
            <a:r>
              <a:rPr lang="de-DE" sz="1600" b="0" strike="noStrike" spc="-1" dirty="0">
                <a:latin typeface="Rockwell"/>
                <a:ea typeface="DejaVu Sans"/>
              </a:rPr>
              <a:t>. In </a:t>
            </a:r>
            <a:r>
              <a:rPr lang="de-DE" sz="1600" b="0" strike="noStrike" spc="-1" dirty="0" err="1">
                <a:latin typeface="Rockwell"/>
                <a:ea typeface="DejaVu Sans"/>
              </a:rPr>
              <a:t>this</a:t>
            </a:r>
            <a:r>
              <a:rPr lang="de-DE" sz="1600" b="0" strike="noStrike" spc="-1" dirty="0">
                <a:latin typeface="Rockwell"/>
                <a:ea typeface="DejaVu Sans"/>
              </a:rPr>
              <a:t> </a:t>
            </a:r>
            <a:r>
              <a:rPr lang="de-DE" sz="1600" b="0" strike="noStrike" spc="-1" dirty="0" err="1">
                <a:latin typeface="Rockwell"/>
                <a:ea typeface="DejaVu Sans"/>
              </a:rPr>
              <a:t>pane</a:t>
            </a:r>
            <a:r>
              <a:rPr lang="de-DE" sz="1600" b="0" strike="noStrike" spc="-1" dirty="0">
                <a:latin typeface="Rockwell"/>
                <a:ea typeface="DejaVu Sans"/>
              </a:rPr>
              <a:t>, </a:t>
            </a: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can</a:t>
            </a:r>
            <a:r>
              <a:rPr lang="de-DE" sz="1600" b="0" strike="noStrike" spc="-1" dirty="0">
                <a:latin typeface="Rockwell"/>
                <a:ea typeface="DejaVu Sans"/>
              </a:rPr>
              <a:t> </a:t>
            </a:r>
            <a:r>
              <a:rPr lang="de-DE" sz="1600" b="0" strike="noStrike" spc="-1" dirty="0" err="1">
                <a:latin typeface="Rockwell"/>
                <a:ea typeface="DejaVu Sans"/>
              </a:rPr>
              <a:t>edit</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text</a:t>
            </a:r>
            <a:r>
              <a:rPr lang="de-DE" sz="1600" b="0" strike="noStrike" spc="-1" dirty="0">
                <a:latin typeface="Rockwell"/>
                <a:ea typeface="DejaVu Sans"/>
              </a:rPr>
              <a:t>, </a:t>
            </a:r>
            <a:r>
              <a:rPr lang="de-DE" sz="1600" b="0" strike="noStrike" spc="-1" dirty="0" err="1">
                <a:latin typeface="Rockwell"/>
                <a:ea typeface="DejaVu Sans"/>
              </a:rPr>
              <a:t>or</a:t>
            </a:r>
            <a:r>
              <a:rPr lang="de-DE" sz="1600" b="0" strike="noStrike" spc="-1" dirty="0">
                <a:latin typeface="Rockwell"/>
                <a:ea typeface="DejaVu Sans"/>
              </a:rPr>
              <a:t> </a:t>
            </a: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can</a:t>
            </a:r>
            <a:r>
              <a:rPr lang="de-DE" sz="1600" b="0" strike="noStrike" spc="-1" dirty="0">
                <a:latin typeface="Rockwell"/>
                <a:ea typeface="DejaVu Sans"/>
              </a:rPr>
              <a:t> </a:t>
            </a:r>
            <a:r>
              <a:rPr lang="de-DE" sz="1600" b="0" strike="noStrike" spc="-1" dirty="0" err="1">
                <a:latin typeface="Rockwell"/>
                <a:ea typeface="DejaVu Sans"/>
              </a:rPr>
              <a:t>right</a:t>
            </a:r>
            <a:r>
              <a:rPr lang="de-DE" sz="1600" b="0" strike="noStrike" spc="-1" dirty="0">
                <a:latin typeface="Rockwell"/>
                <a:ea typeface="DejaVu Sans"/>
              </a:rPr>
              <a:t> </a:t>
            </a:r>
            <a:r>
              <a:rPr lang="de-DE" sz="1600" b="0" strike="noStrike" spc="-1" dirty="0" err="1">
                <a:latin typeface="Rockwell"/>
                <a:ea typeface="DejaVu Sans"/>
              </a:rPr>
              <a:t>click</a:t>
            </a:r>
            <a:r>
              <a:rPr lang="de-DE" sz="1600" b="0" strike="noStrike" spc="-1" dirty="0">
                <a:latin typeface="Rockwell"/>
                <a:ea typeface="DejaVu Sans"/>
              </a:rPr>
              <a:t> on </a:t>
            </a:r>
            <a:r>
              <a:rPr lang="de-DE" sz="1600" b="0" strike="noStrike" spc="-1" dirty="0" err="1">
                <a:latin typeface="Rockwell"/>
                <a:ea typeface="DejaVu Sans"/>
              </a:rPr>
              <a:t>any</a:t>
            </a:r>
            <a:r>
              <a:rPr lang="de-DE" sz="1600" b="0" strike="noStrike" spc="-1" dirty="0">
                <a:latin typeface="Rockwell"/>
                <a:ea typeface="DejaVu Sans"/>
              </a:rPr>
              <a:t> </a:t>
            </a:r>
            <a:r>
              <a:rPr lang="de-DE" sz="1600" b="0" strike="noStrike" spc="-1" dirty="0" err="1">
                <a:latin typeface="Rockwell"/>
                <a:ea typeface="DejaVu Sans"/>
              </a:rPr>
              <a:t>merged</a:t>
            </a:r>
            <a:r>
              <a:rPr lang="de-DE" sz="1600" b="0" strike="noStrike" spc="-1" dirty="0">
                <a:latin typeface="Rockwell"/>
                <a:ea typeface="DejaVu Sans"/>
              </a:rPr>
              <a:t> </a:t>
            </a:r>
            <a:r>
              <a:rPr lang="de-DE" sz="1600" b="0" strike="noStrike" spc="-1" dirty="0" err="1">
                <a:latin typeface="Rockwell"/>
                <a:ea typeface="DejaVu Sans"/>
              </a:rPr>
              <a:t>part</a:t>
            </a:r>
            <a:r>
              <a:rPr lang="de-DE" sz="1600" b="0" strike="noStrike" spc="-1" dirty="0">
                <a:latin typeface="Rockwell"/>
                <a:ea typeface="DejaVu Sans"/>
              </a:rPr>
              <a:t> and </a:t>
            </a:r>
            <a:r>
              <a:rPr lang="de-DE" sz="1600" b="0" strike="noStrike" spc="-1" dirty="0" err="1">
                <a:latin typeface="Rockwell"/>
                <a:ea typeface="DejaVu Sans"/>
              </a:rPr>
              <a:t>select</a:t>
            </a:r>
            <a:r>
              <a:rPr lang="de-DE" sz="1600" b="0" strike="noStrike" spc="-1" dirty="0">
                <a:latin typeface="Rockwell"/>
                <a:ea typeface="DejaVu Sans"/>
              </a:rPr>
              <a:t> </a:t>
            </a:r>
            <a:r>
              <a:rPr lang="de-DE" sz="1600" b="0" strike="noStrike" spc="-1" dirty="0" err="1">
                <a:latin typeface="Rockwell"/>
                <a:ea typeface="DejaVu Sans"/>
              </a:rPr>
              <a:t>what</a:t>
            </a:r>
            <a:r>
              <a:rPr lang="de-DE" sz="1600" b="0" strike="noStrike" spc="-1" dirty="0">
                <a:latin typeface="Rockwell"/>
                <a:ea typeface="DejaVu Sans"/>
              </a:rPr>
              <a:t> </a:t>
            </a:r>
            <a:r>
              <a:rPr lang="de-DE" sz="1600" b="0" strike="noStrike" spc="-1" dirty="0" err="1">
                <a:latin typeface="Rockwell"/>
                <a:ea typeface="DejaVu Sans"/>
              </a:rPr>
              <a:t>version</a:t>
            </a:r>
            <a:r>
              <a:rPr lang="de-DE" sz="1600" b="0" strike="noStrike" spc="-1" dirty="0">
                <a:latin typeface="Rockwell"/>
                <a:ea typeface="DejaVu Sans"/>
              </a:rPr>
              <a:t>(s) </a:t>
            </a:r>
            <a:r>
              <a:rPr lang="de-DE" sz="1600" b="0" strike="noStrike" spc="-1" dirty="0" err="1">
                <a:latin typeface="Rockwell"/>
                <a:ea typeface="DejaVu Sans"/>
              </a:rPr>
              <a:t>of</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original </a:t>
            </a:r>
            <a:r>
              <a:rPr lang="de-DE" sz="1600" b="0" strike="noStrike" spc="-1" dirty="0" err="1">
                <a:latin typeface="Rockwell"/>
                <a:ea typeface="DejaVu Sans"/>
              </a:rPr>
              <a:t>file</a:t>
            </a:r>
            <a:r>
              <a:rPr lang="de-DE" sz="1600" b="0" strike="noStrike" spc="-1" dirty="0">
                <a:latin typeface="Rockwell"/>
                <a:ea typeface="DejaVu Sans"/>
              </a:rPr>
              <a:t> </a:t>
            </a: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want</a:t>
            </a:r>
            <a:r>
              <a:rPr lang="de-DE" sz="1600" b="0" strike="noStrike" spc="-1" dirty="0">
                <a:latin typeface="Rockwell"/>
                <a:ea typeface="DejaVu Sans"/>
              </a:rPr>
              <a:t>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include</a:t>
            </a:r>
            <a:r>
              <a:rPr lang="de-DE" sz="1600" b="0" strike="noStrike" spc="-1" dirty="0">
                <a:latin typeface="Rockwell"/>
                <a:ea typeface="DejaVu Sans"/>
              </a:rPr>
              <a:t> in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output</a:t>
            </a:r>
            <a:r>
              <a:rPr lang="de-DE" sz="1600" b="0" strike="noStrike" spc="-1" dirty="0">
                <a:latin typeface="Rockwell"/>
                <a:ea typeface="DejaVu Sans"/>
              </a:rPr>
              <a:t>. In </a:t>
            </a:r>
            <a:r>
              <a:rPr lang="de-DE" sz="1600" b="0" strike="noStrike" spc="-1" dirty="0" err="1">
                <a:latin typeface="Rockwell"/>
                <a:ea typeface="DejaVu Sans"/>
              </a:rPr>
              <a:t>this</a:t>
            </a:r>
            <a:r>
              <a:rPr lang="de-DE" sz="1600" b="0" strike="noStrike" spc="-1" dirty="0">
                <a:latin typeface="Rockwell"/>
                <a:ea typeface="DejaVu Sans"/>
              </a:rPr>
              <a:t> </a:t>
            </a:r>
            <a:r>
              <a:rPr lang="de-DE" sz="1600" b="0" strike="noStrike" spc="-1" dirty="0" err="1">
                <a:latin typeface="Rockwell"/>
                <a:ea typeface="DejaVu Sans"/>
              </a:rPr>
              <a:t>case</a:t>
            </a:r>
            <a:r>
              <a:rPr lang="de-DE" sz="1600" b="0" strike="noStrike" spc="-1" dirty="0">
                <a:latin typeface="Rockwell"/>
                <a:ea typeface="DejaVu Sans"/>
              </a:rPr>
              <a:t>, I </a:t>
            </a:r>
            <a:r>
              <a:rPr lang="de-DE" sz="1600" b="0" strike="noStrike" spc="-1" dirty="0" err="1">
                <a:latin typeface="Rockwell"/>
                <a:ea typeface="DejaVu Sans"/>
              </a:rPr>
              <a:t>decide</a:t>
            </a:r>
            <a:r>
              <a:rPr lang="de-DE" sz="1600" b="0" strike="noStrike" spc="-1" dirty="0">
                <a:latin typeface="Rockwell"/>
                <a:ea typeface="DejaVu Sans"/>
              </a:rPr>
              <a:t>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include</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changes</a:t>
            </a:r>
            <a:r>
              <a:rPr lang="de-DE" sz="1600" b="0" strike="noStrike" spc="-1" dirty="0">
                <a:latin typeface="Rockwell"/>
                <a:ea typeface="DejaVu Sans"/>
              </a:rPr>
              <a:t> </a:t>
            </a:r>
            <a:r>
              <a:rPr lang="de-DE" sz="1600" b="0" strike="noStrike" spc="-1" dirty="0" err="1">
                <a:latin typeface="Rockwell"/>
                <a:ea typeface="DejaVu Sans"/>
              </a:rPr>
              <a:t>done</a:t>
            </a:r>
            <a:r>
              <a:rPr lang="de-DE" sz="1600" b="0" strike="noStrike" spc="-1" dirty="0">
                <a:latin typeface="Rockwell"/>
                <a:ea typeface="DejaVu Sans"/>
              </a:rPr>
              <a:t> in </a:t>
            </a:r>
            <a:r>
              <a:rPr lang="de-DE" sz="1600" b="0" strike="noStrike" spc="-1" dirty="0" err="1">
                <a:latin typeface="Rockwell"/>
                <a:ea typeface="DejaVu Sans"/>
              </a:rPr>
              <a:t>both</a:t>
            </a:r>
            <a:r>
              <a:rPr lang="de-DE" sz="1600" b="0" strike="noStrike" spc="-1" dirty="0">
                <a:latin typeface="Rockwell"/>
                <a:ea typeface="DejaVu Sans"/>
              </a:rPr>
              <a:t> </a:t>
            </a:r>
            <a:r>
              <a:rPr lang="de-DE" sz="1600" b="0" strike="noStrike" spc="-1" dirty="0" err="1">
                <a:latin typeface="Rockwell"/>
                <a:ea typeface="DejaVu Sans"/>
              </a:rPr>
              <a:t>branch</a:t>
            </a:r>
            <a:r>
              <a:rPr lang="de-DE" sz="1600" b="0" strike="noStrike" spc="-1" dirty="0">
                <a:latin typeface="Rockwell"/>
                <a:ea typeface="DejaVu Sans"/>
              </a:rPr>
              <a:t>-A and </a:t>
            </a:r>
            <a:r>
              <a:rPr lang="de-DE" sz="1600" b="0" strike="noStrike" spc="-1" dirty="0" err="1">
                <a:latin typeface="Rockwell"/>
                <a:ea typeface="DejaVu Sans"/>
              </a:rPr>
              <a:t>branch</a:t>
            </a:r>
            <a:r>
              <a:rPr lang="de-DE" sz="1600" b="0" strike="noStrike" spc="-1" dirty="0">
                <a:latin typeface="Rockwell"/>
                <a:ea typeface="DejaVu Sans"/>
              </a:rPr>
              <a:t>-B.</a:t>
            </a:r>
            <a:endParaRPr lang="de-DE" sz="1600" b="0" strike="noStrike" spc="-1" dirty="0">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 name="CustomShape 1"/>
          <p:cNvSpPr/>
          <p:nvPr/>
        </p:nvSpPr>
        <p:spPr>
          <a:xfrm>
            <a:off x="289800" y="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de-DE" sz="1800" b="0" strike="noStrike" spc="-1" dirty="0">
              <a:latin typeface="Arial"/>
            </a:endParaRPr>
          </a:p>
          <a:p>
            <a:pPr>
              <a:lnSpc>
                <a:spcPct val="100000"/>
              </a:lnSpc>
            </a:pPr>
            <a:endParaRPr lang="de-DE" sz="1800" b="0" strike="noStrike" spc="-1" dirty="0">
              <a:latin typeface="Arial"/>
            </a:endParaRPr>
          </a:p>
          <a:p>
            <a:pPr>
              <a:lnSpc>
                <a:spcPct val="100000"/>
              </a:lnSpc>
            </a:pPr>
            <a:r>
              <a:rPr lang="de-DE" sz="1600" b="0" strike="noStrike" spc="-1" dirty="0">
                <a:latin typeface="Rockwell"/>
                <a:ea typeface="DejaVu Sans"/>
              </a:rPr>
              <a:t>Top </a:t>
            </a:r>
            <a:r>
              <a:rPr lang="de-DE" sz="1600" b="0" strike="noStrike" spc="-1" dirty="0" err="1">
                <a:latin typeface="Rockwell"/>
                <a:ea typeface="DejaVu Sans"/>
              </a:rPr>
              <a:t>left</a:t>
            </a:r>
            <a:r>
              <a:rPr lang="de-DE" sz="1600" b="0" strike="noStrike" spc="-1" dirty="0">
                <a:latin typeface="Rockwell"/>
                <a:ea typeface="DejaVu Sans"/>
              </a:rPr>
              <a:t>: “Base”. This </a:t>
            </a:r>
            <a:r>
              <a:rPr lang="de-DE" sz="1600" b="0" strike="noStrike" spc="-1" dirty="0" err="1">
                <a:latin typeface="Rockwell"/>
                <a:ea typeface="DejaVu Sans"/>
              </a:rPr>
              <a:t>is</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original </a:t>
            </a:r>
            <a:r>
              <a:rPr lang="de-DE" sz="1600" b="0" strike="noStrike" spc="-1" dirty="0" err="1">
                <a:latin typeface="Rockwell"/>
                <a:ea typeface="DejaVu Sans"/>
              </a:rPr>
              <a:t>version</a:t>
            </a:r>
            <a:r>
              <a:rPr lang="de-DE" sz="1600" b="0" strike="noStrike" spc="-1" dirty="0">
                <a:latin typeface="Rockwell"/>
                <a:ea typeface="DejaVu Sans"/>
              </a:rPr>
              <a:t> </a:t>
            </a:r>
            <a:r>
              <a:rPr lang="de-DE" sz="1600" b="0" strike="noStrike" spc="-1" dirty="0" err="1">
                <a:latin typeface="Rockwell"/>
                <a:ea typeface="DejaVu Sans"/>
              </a:rPr>
              <a:t>of</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file</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last </a:t>
            </a:r>
            <a:r>
              <a:rPr lang="de-DE" sz="1600" b="0" strike="noStrike" spc="-1" dirty="0" err="1">
                <a:latin typeface="Rockwell"/>
                <a:ea typeface="DejaVu Sans"/>
              </a:rPr>
              <a:t>shared</a:t>
            </a:r>
            <a:r>
              <a:rPr lang="de-DE" sz="1600" b="0" strike="noStrike" spc="-1" dirty="0">
                <a:latin typeface="Rockwell"/>
                <a:ea typeface="DejaVu Sans"/>
              </a:rPr>
              <a:t> </a:t>
            </a:r>
            <a:r>
              <a:rPr lang="de-DE" sz="1600" b="0" strike="noStrike" spc="-1" dirty="0" err="1">
                <a:latin typeface="Rockwell"/>
                <a:ea typeface="DejaVu Sans"/>
              </a:rPr>
              <a:t>version</a:t>
            </a:r>
            <a:r>
              <a:rPr lang="de-DE" sz="1600" b="0" strike="noStrike" spc="-1" dirty="0">
                <a:latin typeface="Rockwell"/>
                <a:ea typeface="DejaVu Sans"/>
              </a:rPr>
              <a:t> </a:t>
            </a:r>
            <a:r>
              <a:rPr lang="de-DE" sz="1600" b="0" strike="noStrike" spc="-1" dirty="0" err="1">
                <a:latin typeface="Rockwell"/>
                <a:ea typeface="DejaVu Sans"/>
              </a:rPr>
              <a:t>between</a:t>
            </a:r>
            <a:r>
              <a:rPr lang="de-DE" sz="1600" b="0" strike="noStrike" spc="-1" dirty="0">
                <a:latin typeface="Rockwell"/>
                <a:ea typeface="DejaVu Sans"/>
              </a:rPr>
              <a:t> </a:t>
            </a:r>
            <a:r>
              <a:rPr lang="de-DE" sz="1600" b="0" strike="noStrike" spc="-1" dirty="0" err="1">
                <a:latin typeface="Rockwell"/>
                <a:ea typeface="DejaVu Sans"/>
              </a:rPr>
              <a:t>what</a:t>
            </a:r>
            <a:r>
              <a:rPr lang="de-DE" sz="1600" b="0" strike="noStrike" spc="-1" dirty="0">
                <a:latin typeface="Rockwell"/>
                <a:ea typeface="DejaVu Sans"/>
              </a:rPr>
              <a:t> </a:t>
            </a:r>
            <a:r>
              <a:rPr lang="de-DE" sz="1600" b="0" strike="noStrike" spc="-1" dirty="0" err="1">
                <a:latin typeface="Rockwell"/>
                <a:ea typeface="DejaVu Sans"/>
              </a:rPr>
              <a:t>became</a:t>
            </a:r>
            <a:r>
              <a:rPr lang="de-DE" sz="1600" b="0" strike="noStrike" spc="-1" dirty="0">
                <a:latin typeface="Rockwell"/>
                <a:ea typeface="DejaVu Sans"/>
              </a:rPr>
              <a:t> </a:t>
            </a:r>
            <a:r>
              <a:rPr lang="de-DE" sz="1600" b="0" strike="noStrike" spc="-1" dirty="0" err="1">
                <a:latin typeface="Rockwell"/>
                <a:ea typeface="DejaVu Sans"/>
              </a:rPr>
              <a:t>later</a:t>
            </a:r>
            <a:r>
              <a:rPr lang="de-DE" sz="1600" b="0" strike="noStrike" spc="-1" dirty="0">
                <a:latin typeface="Rockwell"/>
                <a:ea typeface="DejaVu Sans"/>
              </a:rPr>
              <a:t> </a:t>
            </a:r>
            <a:r>
              <a:rPr lang="de-DE" sz="1600" b="0" strike="noStrike" spc="-1" dirty="0" err="1">
                <a:latin typeface="Rockwell"/>
                <a:ea typeface="DejaVu Sans"/>
              </a:rPr>
              <a:t>branch</a:t>
            </a:r>
            <a:r>
              <a:rPr lang="de-DE" sz="1600" b="0" strike="noStrike" spc="-1" dirty="0">
                <a:latin typeface="Rockwell"/>
                <a:ea typeface="DejaVu Sans"/>
              </a:rPr>
              <a:t>-A and </a:t>
            </a:r>
            <a:r>
              <a:rPr lang="de-DE" sz="1600" b="0" strike="noStrike" spc="-1" dirty="0" err="1">
                <a:latin typeface="Rockwell"/>
                <a:ea typeface="DejaVu Sans"/>
              </a:rPr>
              <a:t>branch</a:t>
            </a:r>
            <a:r>
              <a:rPr lang="de-DE" sz="1600" b="0" strike="noStrike" spc="-1" dirty="0">
                <a:latin typeface="Rockwell"/>
                <a:ea typeface="DejaVu Sans"/>
              </a:rPr>
              <a:t>-B.</a:t>
            </a:r>
            <a:endParaRPr lang="de-DE" sz="1600" b="0" strike="noStrike" spc="-1" dirty="0">
              <a:latin typeface="Arial"/>
            </a:endParaRPr>
          </a:p>
          <a:p>
            <a:pPr marL="216000" indent="-213120">
              <a:lnSpc>
                <a:spcPct val="100000"/>
              </a:lnSpc>
              <a:buClr>
                <a:srgbClr val="FFFFFF"/>
              </a:buClr>
              <a:buSzPct val="45000"/>
              <a:buFont typeface="Wingdings" charset="2"/>
              <a:buChar char=""/>
            </a:pPr>
            <a:endParaRPr lang="de-DE" sz="1600" b="0" strike="noStrike" spc="-1" dirty="0">
              <a:latin typeface="Arial"/>
            </a:endParaRPr>
          </a:p>
        </p:txBody>
      </p:sp>
      <p:pic>
        <p:nvPicPr>
          <p:cNvPr id="199" name="Grafik 198"/>
          <p:cNvPicPr/>
          <p:nvPr/>
        </p:nvPicPr>
        <p:blipFill>
          <a:blip r:embed="rId3"/>
          <a:stretch/>
        </p:blipFill>
        <p:spPr>
          <a:xfrm>
            <a:off x="4500000" y="1207080"/>
            <a:ext cx="6840000" cy="5092920"/>
          </a:xfrm>
          <a:prstGeom prst="rect">
            <a:avLst/>
          </a:prstGeom>
          <a:ln w="0">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 name="CustomShape 1"/>
          <p:cNvSpPr/>
          <p:nvPr/>
        </p:nvSpPr>
        <p:spPr>
          <a:xfrm>
            <a:off x="289800" y="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de-DE" sz="1800" b="0" strike="noStrike" spc="-1" dirty="0">
              <a:latin typeface="Arial"/>
            </a:endParaRPr>
          </a:p>
          <a:p>
            <a:pPr>
              <a:lnSpc>
                <a:spcPct val="100000"/>
              </a:lnSpc>
            </a:pPr>
            <a:endParaRPr lang="de-DE" sz="1800" b="0" strike="noStrike" spc="-1" dirty="0">
              <a:latin typeface="Arial"/>
            </a:endParaRPr>
          </a:p>
          <a:p>
            <a:pPr>
              <a:lnSpc>
                <a:spcPct val="100000"/>
              </a:lnSpc>
            </a:pPr>
            <a:r>
              <a:rPr lang="de-DE" sz="1600" b="0" strike="noStrike" spc="-1" dirty="0">
                <a:latin typeface="Rockwell"/>
                <a:ea typeface="DejaVu Sans"/>
              </a:rPr>
              <a:t>Top Middle: “</a:t>
            </a:r>
            <a:r>
              <a:rPr lang="de-DE" sz="1600" b="0" strike="noStrike" spc="-1" dirty="0" err="1">
                <a:latin typeface="Rockwell"/>
                <a:ea typeface="DejaVu Sans"/>
              </a:rPr>
              <a:t>Local</a:t>
            </a:r>
            <a:r>
              <a:rPr lang="de-DE" sz="1600" b="0" strike="noStrike" spc="-1" dirty="0">
                <a:latin typeface="Rockwell"/>
                <a:ea typeface="DejaVu Sans"/>
              </a:rPr>
              <a:t>”. This </a:t>
            </a:r>
            <a:r>
              <a:rPr lang="de-DE" sz="1600" b="0" strike="noStrike" spc="-1" dirty="0" err="1">
                <a:latin typeface="Rockwell"/>
                <a:ea typeface="DejaVu Sans"/>
              </a:rPr>
              <a:t>is</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target</a:t>
            </a:r>
            <a:r>
              <a:rPr lang="de-DE" sz="1600" b="0" strike="noStrike" spc="-1" dirty="0">
                <a:latin typeface="Rockwell"/>
                <a:ea typeface="DejaVu Sans"/>
              </a:rPr>
              <a:t> </a:t>
            </a:r>
            <a:r>
              <a:rPr lang="de-DE" sz="1600" b="0" strike="noStrike" spc="-1" dirty="0" err="1">
                <a:latin typeface="Rockwell"/>
                <a:ea typeface="DejaVu Sans"/>
              </a:rPr>
              <a:t>branch</a:t>
            </a:r>
            <a:r>
              <a:rPr lang="de-DE" sz="1600" b="0" strike="noStrike" spc="-1" dirty="0">
                <a:latin typeface="Rockwell"/>
                <a:ea typeface="DejaVu Sans"/>
              </a:rPr>
              <a:t> </a:t>
            </a:r>
            <a:r>
              <a:rPr lang="de-DE" sz="1600" b="0" strike="noStrike" spc="-1" dirty="0" err="1">
                <a:latin typeface="Rockwell"/>
                <a:ea typeface="DejaVu Sans"/>
              </a:rPr>
              <a:t>version</a:t>
            </a:r>
            <a:r>
              <a:rPr lang="de-DE" sz="1600" b="0" strike="noStrike" spc="-1" dirty="0">
                <a:latin typeface="Rockwell"/>
                <a:ea typeface="DejaVu Sans"/>
              </a:rPr>
              <a:t> </a:t>
            </a:r>
            <a:r>
              <a:rPr lang="de-DE" sz="1600" b="0" strike="noStrike" spc="-1" dirty="0" err="1">
                <a:latin typeface="Rockwell"/>
                <a:ea typeface="DejaVu Sans"/>
              </a:rPr>
              <a:t>of</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file</a:t>
            </a:r>
            <a:r>
              <a:rPr lang="de-DE" sz="1600" b="0" strike="noStrike" spc="-1" dirty="0">
                <a:latin typeface="Rockwell"/>
                <a:ea typeface="DejaVu Sans"/>
              </a:rPr>
              <a:t>. </a:t>
            </a:r>
            <a:r>
              <a:rPr lang="de-DE" sz="1600" b="0" strike="noStrike" spc="-1" dirty="0" err="1">
                <a:latin typeface="Rockwell"/>
                <a:ea typeface="DejaVu Sans"/>
              </a:rPr>
              <a:t>It</a:t>
            </a:r>
            <a:r>
              <a:rPr lang="de-DE" sz="1600" b="0" strike="noStrike" spc="-1" dirty="0">
                <a:latin typeface="Rockwell"/>
                <a:ea typeface="DejaVu Sans"/>
              </a:rPr>
              <a:t> </a:t>
            </a:r>
            <a:r>
              <a:rPr lang="de-DE" sz="1600" b="0" strike="noStrike" spc="-1" dirty="0" err="1">
                <a:latin typeface="Rockwell"/>
                <a:ea typeface="DejaVu Sans"/>
              </a:rPr>
              <a:t>is</a:t>
            </a:r>
            <a:r>
              <a:rPr lang="de-DE" sz="1600" b="0" strike="noStrike" spc="-1" dirty="0">
                <a:latin typeface="Rockwell"/>
                <a:ea typeface="DejaVu Sans"/>
              </a:rPr>
              <a:t> </a:t>
            </a:r>
            <a:r>
              <a:rPr lang="de-DE" sz="1600" b="0" strike="noStrike" spc="-1" dirty="0" err="1">
                <a:latin typeface="Rockwell"/>
                <a:ea typeface="DejaVu Sans"/>
              </a:rPr>
              <a:t>called</a:t>
            </a:r>
            <a:r>
              <a:rPr lang="de-DE" sz="1600" b="0" strike="noStrike" spc="-1" dirty="0">
                <a:latin typeface="Rockwell"/>
                <a:ea typeface="DejaVu Sans"/>
              </a:rPr>
              <a:t> “</a:t>
            </a:r>
            <a:r>
              <a:rPr lang="de-DE" sz="1600" b="0" strike="noStrike" spc="-1" dirty="0" err="1">
                <a:latin typeface="Rockwell"/>
                <a:ea typeface="DejaVu Sans"/>
              </a:rPr>
              <a:t>Local</a:t>
            </a:r>
            <a:r>
              <a:rPr lang="de-DE" sz="1600" b="0" strike="noStrike" spc="-1" dirty="0">
                <a:latin typeface="Rockwell"/>
                <a:ea typeface="DejaVu Sans"/>
              </a:rPr>
              <a:t>”, </a:t>
            </a:r>
            <a:r>
              <a:rPr lang="de-DE" sz="1600" b="0" strike="noStrike" spc="-1" dirty="0" err="1">
                <a:latin typeface="Rockwell"/>
                <a:ea typeface="DejaVu Sans"/>
              </a:rPr>
              <a:t>because</a:t>
            </a:r>
            <a:r>
              <a:rPr lang="de-DE" sz="1600" b="0" strike="noStrike" spc="-1" dirty="0">
                <a:latin typeface="Rockwell"/>
                <a:ea typeface="DejaVu Sans"/>
              </a:rPr>
              <a:t> </a:t>
            </a:r>
            <a:r>
              <a:rPr lang="de-DE" sz="1600" b="0" strike="noStrike" spc="-1" dirty="0" err="1">
                <a:latin typeface="Rockwell"/>
                <a:ea typeface="DejaVu Sans"/>
              </a:rPr>
              <a:t>this</a:t>
            </a:r>
            <a:r>
              <a:rPr lang="de-DE" sz="1600" b="0" strike="noStrike" spc="-1" dirty="0">
                <a:latin typeface="Rockwell"/>
                <a:ea typeface="DejaVu Sans"/>
              </a:rPr>
              <a:t> </a:t>
            </a:r>
            <a:r>
              <a:rPr lang="de-DE" sz="1600" b="0" strike="noStrike" spc="-1" dirty="0" err="1">
                <a:latin typeface="Rockwell"/>
                <a:ea typeface="DejaVu Sans"/>
              </a:rPr>
              <a:t>is</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currently</a:t>
            </a:r>
            <a:r>
              <a:rPr lang="de-DE" sz="1600" b="0" strike="noStrike" spc="-1" dirty="0">
                <a:latin typeface="Rockwell"/>
                <a:ea typeface="DejaVu Sans"/>
              </a:rPr>
              <a:t> </a:t>
            </a:r>
            <a:r>
              <a:rPr lang="de-DE" sz="1600" b="0" strike="noStrike" spc="-1" dirty="0" err="1">
                <a:latin typeface="Rockwell"/>
                <a:ea typeface="DejaVu Sans"/>
              </a:rPr>
              <a:t>selected</a:t>
            </a:r>
            <a:r>
              <a:rPr lang="de-DE" sz="1600" b="0" strike="noStrike" spc="-1" dirty="0">
                <a:latin typeface="Rockwell"/>
                <a:ea typeface="DejaVu Sans"/>
              </a:rPr>
              <a:t> </a:t>
            </a:r>
            <a:r>
              <a:rPr lang="de-DE" sz="1600" b="0" strike="noStrike" spc="-1" dirty="0" err="1">
                <a:latin typeface="Rockwell"/>
                <a:ea typeface="DejaVu Sans"/>
              </a:rPr>
              <a:t>branch</a:t>
            </a:r>
            <a:r>
              <a:rPr lang="de-DE" sz="1600" b="0" strike="noStrike" spc="-1" dirty="0">
                <a:latin typeface="Rockwell"/>
                <a:ea typeface="DejaVu Sans"/>
              </a:rPr>
              <a:t> (</a:t>
            </a:r>
            <a:r>
              <a:rPr lang="de-DE" sz="1600" b="0" strike="noStrike" spc="-1" dirty="0" err="1">
                <a:latin typeface="Rockwell"/>
                <a:ea typeface="DejaVu Sans"/>
              </a:rPr>
              <a:t>using</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last </a:t>
            </a:r>
            <a:r>
              <a:rPr lang="de-DE" sz="1600" b="0" strike="noStrike" spc="-1" dirty="0" err="1">
                <a:latin typeface="Rockwell"/>
                <a:ea typeface="DejaVu Sans"/>
              </a:rPr>
              <a:t>git</a:t>
            </a:r>
            <a:r>
              <a:rPr lang="de-DE" sz="1600" b="0" strike="noStrike" spc="-1" dirty="0">
                <a:latin typeface="Rockwell"/>
                <a:ea typeface="DejaVu Sans"/>
              </a:rPr>
              <a:t> </a:t>
            </a:r>
            <a:r>
              <a:rPr lang="de-DE" sz="1600" b="0" strike="noStrike" spc="-1" dirty="0" err="1">
                <a:latin typeface="Rockwell"/>
                <a:ea typeface="DejaVu Sans"/>
              </a:rPr>
              <a:t>checkout</a:t>
            </a:r>
            <a:r>
              <a:rPr lang="de-DE" sz="1600" b="0" strike="noStrike" spc="-1" dirty="0">
                <a:latin typeface="Rockwell"/>
                <a:ea typeface="DejaVu Sans"/>
              </a:rPr>
              <a:t> </a:t>
            </a:r>
            <a:r>
              <a:rPr lang="de-DE" sz="1600" b="0" strike="noStrike" spc="-1" dirty="0" err="1">
                <a:latin typeface="Rockwell"/>
                <a:ea typeface="DejaVu Sans"/>
              </a:rPr>
              <a:t>command</a:t>
            </a:r>
            <a:r>
              <a:rPr lang="de-DE" sz="1600" b="0" strike="noStrike" spc="-1" dirty="0">
                <a:latin typeface="Rockwell"/>
                <a:ea typeface="DejaVu Sans"/>
              </a:rPr>
              <a:t>).</a:t>
            </a:r>
            <a:endParaRPr lang="de-DE" sz="1600" b="0" strike="noStrike" spc="-1" dirty="0">
              <a:latin typeface="Arial"/>
            </a:endParaRPr>
          </a:p>
        </p:txBody>
      </p:sp>
      <p:pic>
        <p:nvPicPr>
          <p:cNvPr id="201" name="Grafik 200"/>
          <p:cNvPicPr/>
          <p:nvPr/>
        </p:nvPicPr>
        <p:blipFill>
          <a:blip r:embed="rId3"/>
          <a:stretch/>
        </p:blipFill>
        <p:spPr>
          <a:xfrm>
            <a:off x="4332240" y="1537200"/>
            <a:ext cx="6467760" cy="4762800"/>
          </a:xfrm>
          <a:prstGeom prst="rect">
            <a:avLst/>
          </a:prstGeom>
          <a:ln w="0">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2" name="CustomShape 1"/>
          <p:cNvSpPr/>
          <p:nvPr/>
        </p:nvSpPr>
        <p:spPr>
          <a:xfrm>
            <a:off x="289800" y="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de-DE" sz="1800" b="0" strike="noStrike" spc="-1" dirty="0">
              <a:latin typeface="Arial"/>
            </a:endParaRPr>
          </a:p>
          <a:p>
            <a:pPr>
              <a:lnSpc>
                <a:spcPct val="100000"/>
              </a:lnSpc>
            </a:pPr>
            <a:endParaRPr lang="de-DE" sz="1800" b="0" strike="noStrike" spc="-1" dirty="0">
              <a:latin typeface="Arial"/>
            </a:endParaRPr>
          </a:p>
          <a:p>
            <a:pPr>
              <a:lnSpc>
                <a:spcPct val="100000"/>
              </a:lnSpc>
            </a:pPr>
            <a:r>
              <a:rPr lang="de-DE" sz="1600" b="0" strike="noStrike" spc="-1" dirty="0">
                <a:latin typeface="Rockwell"/>
                <a:ea typeface="DejaVu Sans"/>
              </a:rPr>
              <a:t>Top Right: “Remote”. This </a:t>
            </a:r>
            <a:r>
              <a:rPr lang="de-DE" sz="1600" b="0" strike="noStrike" spc="-1" dirty="0" err="1">
                <a:latin typeface="Rockwell"/>
                <a:ea typeface="DejaVu Sans"/>
              </a:rPr>
              <a:t>is</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source </a:t>
            </a:r>
            <a:r>
              <a:rPr lang="de-DE" sz="1600" b="0" strike="noStrike" spc="-1" dirty="0" err="1">
                <a:latin typeface="Rockwell"/>
                <a:ea typeface="DejaVu Sans"/>
              </a:rPr>
              <a:t>branch</a:t>
            </a:r>
            <a:r>
              <a:rPr lang="de-DE" sz="1600" b="0" strike="noStrike" spc="-1" dirty="0">
                <a:latin typeface="Rockwell"/>
                <a:ea typeface="DejaVu Sans"/>
              </a:rPr>
              <a:t> </a:t>
            </a:r>
            <a:r>
              <a:rPr lang="de-DE" sz="1600" b="0" strike="noStrike" spc="-1" dirty="0" err="1">
                <a:latin typeface="Rockwell"/>
                <a:ea typeface="DejaVu Sans"/>
              </a:rPr>
              <a:t>version</a:t>
            </a:r>
            <a:r>
              <a:rPr lang="de-DE" sz="1600" b="0" strike="noStrike" spc="-1" dirty="0">
                <a:latin typeface="Rockwell"/>
                <a:ea typeface="DejaVu Sans"/>
              </a:rPr>
              <a:t> </a:t>
            </a:r>
            <a:r>
              <a:rPr lang="de-DE" sz="1600" b="0" strike="noStrike" spc="-1" dirty="0" err="1">
                <a:latin typeface="Rockwell"/>
                <a:ea typeface="DejaVu Sans"/>
              </a:rPr>
              <a:t>of</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file</a:t>
            </a:r>
            <a:r>
              <a:rPr lang="de-DE" sz="1600" b="0" strike="noStrike" spc="-1" dirty="0">
                <a:latin typeface="Rockwell"/>
                <a:ea typeface="DejaVu Sans"/>
              </a:rPr>
              <a:t>. </a:t>
            </a:r>
            <a:r>
              <a:rPr lang="de-DE" sz="1600" b="0" strike="noStrike" spc="-1" dirty="0" err="1">
                <a:latin typeface="Rockwell"/>
                <a:ea typeface="DejaVu Sans"/>
              </a:rPr>
              <a:t>It</a:t>
            </a:r>
            <a:r>
              <a:rPr lang="de-DE" sz="1600" b="0" strike="noStrike" spc="-1" dirty="0">
                <a:latin typeface="Rockwell"/>
                <a:ea typeface="DejaVu Sans"/>
              </a:rPr>
              <a:t> </a:t>
            </a:r>
            <a:r>
              <a:rPr lang="de-DE" sz="1600" b="0" strike="noStrike" spc="-1" dirty="0" err="1">
                <a:latin typeface="Rockwell"/>
                <a:ea typeface="DejaVu Sans"/>
              </a:rPr>
              <a:t>is</a:t>
            </a:r>
            <a:r>
              <a:rPr lang="de-DE" sz="1600" b="0" strike="noStrike" spc="-1" dirty="0">
                <a:latin typeface="Rockwell"/>
                <a:ea typeface="DejaVu Sans"/>
              </a:rPr>
              <a:t> </a:t>
            </a:r>
            <a:r>
              <a:rPr lang="de-DE" sz="1600" b="0" strike="noStrike" spc="-1" dirty="0" err="1">
                <a:latin typeface="Rockwell"/>
                <a:ea typeface="DejaVu Sans"/>
              </a:rPr>
              <a:t>called</a:t>
            </a:r>
            <a:r>
              <a:rPr lang="de-DE" sz="1600" b="0" strike="noStrike" spc="-1" dirty="0">
                <a:latin typeface="Rockwell"/>
                <a:ea typeface="DejaVu Sans"/>
              </a:rPr>
              <a:t> “Remote”, </a:t>
            </a:r>
            <a:r>
              <a:rPr lang="de-DE" sz="1600" b="0" strike="noStrike" spc="-1" dirty="0" err="1">
                <a:latin typeface="Rockwell"/>
                <a:ea typeface="DejaVu Sans"/>
              </a:rPr>
              <a:t>as</a:t>
            </a:r>
            <a:r>
              <a:rPr lang="de-DE" sz="1600" b="0" strike="noStrike" spc="-1" dirty="0">
                <a:latin typeface="Rockwell"/>
                <a:ea typeface="DejaVu Sans"/>
              </a:rPr>
              <a:t> </a:t>
            </a:r>
            <a:r>
              <a:rPr lang="de-DE" sz="1600" b="0" strike="noStrike" spc="-1" dirty="0" err="1">
                <a:latin typeface="Rockwell"/>
                <a:ea typeface="DejaVu Sans"/>
              </a:rPr>
              <a:t>apposed</a:t>
            </a:r>
            <a:r>
              <a:rPr lang="de-DE" sz="1600" b="0" strike="noStrike" spc="-1" dirty="0">
                <a:latin typeface="Rockwell"/>
                <a:ea typeface="DejaVu Sans"/>
              </a:rPr>
              <a:t>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Local</a:t>
            </a:r>
            <a:r>
              <a:rPr lang="de-DE" sz="1600" b="0" strike="noStrike" spc="-1" dirty="0">
                <a:latin typeface="Rockwell"/>
                <a:ea typeface="DejaVu Sans"/>
              </a:rPr>
              <a:t>”.</a:t>
            </a:r>
            <a:endParaRPr lang="de-DE" sz="1600" b="0" strike="noStrike" spc="-1" dirty="0">
              <a:latin typeface="Arial"/>
            </a:endParaRPr>
          </a:p>
        </p:txBody>
      </p:sp>
      <p:pic>
        <p:nvPicPr>
          <p:cNvPr id="203" name="Grafik 202"/>
          <p:cNvPicPr/>
          <p:nvPr/>
        </p:nvPicPr>
        <p:blipFill>
          <a:blip r:embed="rId3"/>
          <a:stretch/>
        </p:blipFill>
        <p:spPr>
          <a:xfrm>
            <a:off x="4882680" y="1290600"/>
            <a:ext cx="6277320" cy="4829400"/>
          </a:xfrm>
          <a:prstGeom prst="rect">
            <a:avLst/>
          </a:prstGeom>
          <a:ln w="0">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 name="CustomShape 1"/>
          <p:cNvSpPr/>
          <p:nvPr/>
        </p:nvSpPr>
        <p:spPr>
          <a:xfrm>
            <a:off x="289800" y="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de-DE" sz="1800" b="0" strike="noStrike" spc="-1" dirty="0">
              <a:latin typeface="Arial"/>
            </a:endParaRPr>
          </a:p>
          <a:p>
            <a:pPr>
              <a:lnSpc>
                <a:spcPct val="100000"/>
              </a:lnSpc>
            </a:pPr>
            <a:r>
              <a:rPr lang="de-DE" sz="1600" b="0" strike="noStrike" spc="-1" dirty="0">
                <a:latin typeface="Rockwell"/>
                <a:ea typeface="DejaVu Sans"/>
              </a:rPr>
              <a:t>Bottom: “Output”. This </a:t>
            </a:r>
            <a:r>
              <a:rPr lang="de-DE" sz="1600" b="0" strike="noStrike" spc="-1" dirty="0" err="1">
                <a:latin typeface="Rockwell"/>
                <a:ea typeface="DejaVu Sans"/>
              </a:rPr>
              <a:t>is</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merged</a:t>
            </a:r>
            <a:r>
              <a:rPr lang="de-DE" sz="1600" b="0" strike="noStrike" spc="-1" dirty="0">
                <a:latin typeface="Rockwell"/>
                <a:ea typeface="DejaVu Sans"/>
              </a:rPr>
              <a:t> </a:t>
            </a:r>
            <a:r>
              <a:rPr lang="de-DE" sz="1600" b="0" strike="noStrike" spc="-1" dirty="0" err="1">
                <a:latin typeface="Rockwell"/>
                <a:ea typeface="DejaVu Sans"/>
              </a:rPr>
              <a:t>version</a:t>
            </a:r>
            <a:r>
              <a:rPr lang="de-DE" sz="1600" b="0" strike="noStrike" spc="-1" dirty="0">
                <a:latin typeface="Rockwell"/>
                <a:ea typeface="DejaVu Sans"/>
              </a:rPr>
              <a:t> </a:t>
            </a:r>
            <a:r>
              <a:rPr lang="de-DE" sz="1600" b="0" strike="noStrike" spc="-1" dirty="0" err="1">
                <a:latin typeface="Rockwell"/>
                <a:ea typeface="DejaVu Sans"/>
              </a:rPr>
              <a:t>of</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file</a:t>
            </a:r>
            <a:r>
              <a:rPr lang="de-DE" sz="1600" b="0" strike="noStrike" spc="-1" dirty="0">
                <a:latin typeface="Rockwell"/>
                <a:ea typeface="DejaVu Sans"/>
              </a:rPr>
              <a:t>. After </a:t>
            </a:r>
            <a:r>
              <a:rPr lang="de-DE" sz="1600" b="0" strike="noStrike" spc="-1" dirty="0" err="1">
                <a:latin typeface="Rockwell"/>
                <a:ea typeface="DejaVu Sans"/>
              </a:rPr>
              <a:t>successful</a:t>
            </a:r>
            <a:r>
              <a:rPr lang="de-DE" sz="1600" b="0" strike="noStrike" spc="-1" dirty="0">
                <a:latin typeface="Rockwell"/>
                <a:ea typeface="DejaVu Sans"/>
              </a:rPr>
              <a:t> </a:t>
            </a:r>
            <a:r>
              <a:rPr lang="de-DE" sz="1600" b="0" strike="noStrike" spc="-1" dirty="0" err="1">
                <a:latin typeface="Rockwell"/>
                <a:ea typeface="DejaVu Sans"/>
              </a:rPr>
              <a:t>completion</a:t>
            </a:r>
            <a:r>
              <a:rPr lang="de-DE" sz="1600" b="0" strike="noStrike" spc="-1" dirty="0">
                <a:latin typeface="Rockwell"/>
                <a:ea typeface="DejaVu Sans"/>
              </a:rPr>
              <a:t> </a:t>
            </a:r>
            <a:r>
              <a:rPr lang="de-DE" sz="1600" b="0" strike="noStrike" spc="-1" dirty="0" err="1">
                <a:latin typeface="Rockwell"/>
                <a:ea typeface="DejaVu Sans"/>
              </a:rPr>
              <a:t>of</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merge</a:t>
            </a:r>
            <a:r>
              <a:rPr lang="de-DE" sz="1600" b="0" strike="noStrike" spc="-1" dirty="0">
                <a:latin typeface="Rockwell"/>
                <a:ea typeface="DejaVu Sans"/>
              </a:rPr>
              <a:t>, </a:t>
            </a:r>
            <a:r>
              <a:rPr lang="de-DE" sz="1600" b="0" strike="noStrike" spc="-1" dirty="0" err="1">
                <a:latin typeface="Rockwell"/>
                <a:ea typeface="DejaVu Sans"/>
              </a:rPr>
              <a:t>this</a:t>
            </a:r>
            <a:r>
              <a:rPr lang="de-DE" sz="1600" b="0" strike="noStrike" spc="-1" dirty="0">
                <a:latin typeface="Rockwell"/>
                <a:ea typeface="DejaVu Sans"/>
              </a:rPr>
              <a:t> will </a:t>
            </a:r>
            <a:r>
              <a:rPr lang="de-DE" sz="1600" b="0" strike="noStrike" spc="-1" dirty="0" err="1">
                <a:latin typeface="Rockwell"/>
                <a:ea typeface="DejaVu Sans"/>
              </a:rPr>
              <a:t>become</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new</a:t>
            </a:r>
            <a:r>
              <a:rPr lang="de-DE" sz="1600" b="0" strike="noStrike" spc="-1" dirty="0">
                <a:latin typeface="Rockwell"/>
                <a:ea typeface="DejaVu Sans"/>
              </a:rPr>
              <a:t> </a:t>
            </a:r>
            <a:r>
              <a:rPr lang="de-DE" sz="1600" b="0" strike="noStrike" spc="-1" dirty="0" err="1">
                <a:latin typeface="Rockwell"/>
                <a:ea typeface="DejaVu Sans"/>
              </a:rPr>
              <a:t>version</a:t>
            </a:r>
            <a:r>
              <a:rPr lang="de-DE" sz="1600" b="0" strike="noStrike" spc="-1" dirty="0">
                <a:latin typeface="Rockwell"/>
                <a:ea typeface="DejaVu Sans"/>
              </a:rPr>
              <a:t> </a:t>
            </a:r>
            <a:r>
              <a:rPr lang="de-DE" sz="1600" b="0" strike="noStrike" spc="-1" dirty="0" err="1">
                <a:latin typeface="Rockwell"/>
                <a:ea typeface="DejaVu Sans"/>
              </a:rPr>
              <a:t>of</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target</a:t>
            </a:r>
            <a:r>
              <a:rPr lang="de-DE" sz="1600" b="0" strike="noStrike" spc="-1" dirty="0">
                <a:latin typeface="Rockwell"/>
                <a:ea typeface="DejaVu Sans"/>
              </a:rPr>
              <a:t> </a:t>
            </a:r>
            <a:r>
              <a:rPr lang="de-DE" sz="1600" b="0" strike="noStrike" spc="-1" dirty="0" err="1">
                <a:latin typeface="Rockwell"/>
                <a:ea typeface="DejaVu Sans"/>
              </a:rPr>
              <a:t>branch</a:t>
            </a:r>
            <a:r>
              <a:rPr lang="de-DE" sz="1600" b="0" strike="noStrike" spc="-1" dirty="0">
                <a:latin typeface="Rockwell"/>
                <a:ea typeface="DejaVu Sans"/>
              </a:rPr>
              <a:t>. In </a:t>
            </a:r>
            <a:r>
              <a:rPr lang="de-DE" sz="1600" b="0" strike="noStrike" spc="-1" dirty="0" err="1">
                <a:latin typeface="Rockwell"/>
                <a:ea typeface="DejaVu Sans"/>
              </a:rPr>
              <a:t>this</a:t>
            </a:r>
            <a:r>
              <a:rPr lang="de-DE" sz="1600" b="0" strike="noStrike" spc="-1" dirty="0">
                <a:latin typeface="Rockwell"/>
                <a:ea typeface="DejaVu Sans"/>
              </a:rPr>
              <a:t> </a:t>
            </a:r>
            <a:r>
              <a:rPr lang="de-DE" sz="1600" b="0" strike="noStrike" spc="-1" dirty="0" err="1">
                <a:latin typeface="Rockwell"/>
                <a:ea typeface="DejaVu Sans"/>
              </a:rPr>
              <a:t>pane</a:t>
            </a:r>
            <a:r>
              <a:rPr lang="de-DE" sz="1600" b="0" strike="noStrike" spc="-1" dirty="0">
                <a:latin typeface="Rockwell"/>
                <a:ea typeface="DejaVu Sans"/>
              </a:rPr>
              <a:t>, </a:t>
            </a: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can</a:t>
            </a:r>
            <a:r>
              <a:rPr lang="de-DE" sz="1600" b="0" strike="noStrike" spc="-1" dirty="0">
                <a:latin typeface="Rockwell"/>
                <a:ea typeface="DejaVu Sans"/>
              </a:rPr>
              <a:t> </a:t>
            </a:r>
            <a:r>
              <a:rPr lang="de-DE" sz="1600" b="0" strike="noStrike" spc="-1" dirty="0" err="1">
                <a:latin typeface="Rockwell"/>
                <a:ea typeface="DejaVu Sans"/>
              </a:rPr>
              <a:t>edit</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text</a:t>
            </a:r>
            <a:r>
              <a:rPr lang="de-DE" sz="1600" b="0" strike="noStrike" spc="-1" dirty="0">
                <a:latin typeface="Rockwell"/>
                <a:ea typeface="DejaVu Sans"/>
              </a:rPr>
              <a:t>, </a:t>
            </a:r>
            <a:r>
              <a:rPr lang="de-DE" sz="1600" b="0" strike="noStrike" spc="-1" dirty="0" err="1">
                <a:latin typeface="Rockwell"/>
                <a:ea typeface="DejaVu Sans"/>
              </a:rPr>
              <a:t>or</a:t>
            </a:r>
            <a:r>
              <a:rPr lang="de-DE" sz="1600" b="0" strike="noStrike" spc="-1" dirty="0">
                <a:latin typeface="Rockwell"/>
                <a:ea typeface="DejaVu Sans"/>
              </a:rPr>
              <a:t> </a:t>
            </a: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can</a:t>
            </a:r>
            <a:r>
              <a:rPr lang="de-DE" sz="1600" b="0" strike="noStrike" spc="-1" dirty="0">
                <a:latin typeface="Rockwell"/>
                <a:ea typeface="DejaVu Sans"/>
              </a:rPr>
              <a:t> </a:t>
            </a:r>
            <a:r>
              <a:rPr lang="de-DE" sz="1600" b="0" strike="noStrike" spc="-1" dirty="0" err="1">
                <a:latin typeface="Rockwell"/>
                <a:ea typeface="DejaVu Sans"/>
              </a:rPr>
              <a:t>right</a:t>
            </a:r>
            <a:r>
              <a:rPr lang="de-DE" sz="1600" b="0" strike="noStrike" spc="-1" dirty="0">
                <a:latin typeface="Rockwell"/>
                <a:ea typeface="DejaVu Sans"/>
              </a:rPr>
              <a:t> </a:t>
            </a:r>
            <a:r>
              <a:rPr lang="de-DE" sz="1600" b="0" strike="noStrike" spc="-1" dirty="0" err="1">
                <a:latin typeface="Rockwell"/>
                <a:ea typeface="DejaVu Sans"/>
              </a:rPr>
              <a:t>click</a:t>
            </a:r>
            <a:r>
              <a:rPr lang="de-DE" sz="1600" b="0" strike="noStrike" spc="-1" dirty="0">
                <a:latin typeface="Rockwell"/>
                <a:ea typeface="DejaVu Sans"/>
              </a:rPr>
              <a:t> on </a:t>
            </a:r>
            <a:r>
              <a:rPr lang="de-DE" sz="1600" b="0" strike="noStrike" spc="-1" dirty="0" err="1">
                <a:latin typeface="Rockwell"/>
                <a:ea typeface="DejaVu Sans"/>
              </a:rPr>
              <a:t>any</a:t>
            </a:r>
            <a:r>
              <a:rPr lang="de-DE" sz="1600" b="0" strike="noStrike" spc="-1" dirty="0">
                <a:latin typeface="Rockwell"/>
                <a:ea typeface="DejaVu Sans"/>
              </a:rPr>
              <a:t> </a:t>
            </a:r>
            <a:r>
              <a:rPr lang="de-DE" sz="1600" b="0" strike="noStrike" spc="-1" dirty="0" err="1">
                <a:latin typeface="Rockwell"/>
                <a:ea typeface="DejaVu Sans"/>
              </a:rPr>
              <a:t>merged</a:t>
            </a:r>
            <a:r>
              <a:rPr lang="de-DE" sz="1600" b="0" strike="noStrike" spc="-1" dirty="0">
                <a:latin typeface="Rockwell"/>
                <a:ea typeface="DejaVu Sans"/>
              </a:rPr>
              <a:t> </a:t>
            </a:r>
            <a:r>
              <a:rPr lang="de-DE" sz="1600" b="0" strike="noStrike" spc="-1" dirty="0" err="1">
                <a:latin typeface="Rockwell"/>
                <a:ea typeface="DejaVu Sans"/>
              </a:rPr>
              <a:t>part</a:t>
            </a:r>
            <a:r>
              <a:rPr lang="de-DE" sz="1600" b="0" strike="noStrike" spc="-1" dirty="0">
                <a:latin typeface="Rockwell"/>
                <a:ea typeface="DejaVu Sans"/>
              </a:rPr>
              <a:t> and </a:t>
            </a:r>
            <a:r>
              <a:rPr lang="de-DE" sz="1600" b="0" strike="noStrike" spc="-1" dirty="0" err="1">
                <a:latin typeface="Rockwell"/>
                <a:ea typeface="DejaVu Sans"/>
              </a:rPr>
              <a:t>select</a:t>
            </a:r>
            <a:r>
              <a:rPr lang="de-DE" sz="1600" b="0" strike="noStrike" spc="-1" dirty="0">
                <a:latin typeface="Rockwell"/>
                <a:ea typeface="DejaVu Sans"/>
              </a:rPr>
              <a:t> </a:t>
            </a:r>
            <a:r>
              <a:rPr lang="de-DE" sz="1600" b="0" strike="noStrike" spc="-1" dirty="0" err="1">
                <a:latin typeface="Rockwell"/>
                <a:ea typeface="DejaVu Sans"/>
              </a:rPr>
              <a:t>what</a:t>
            </a:r>
            <a:r>
              <a:rPr lang="de-DE" sz="1600" b="0" strike="noStrike" spc="-1" dirty="0">
                <a:latin typeface="Rockwell"/>
                <a:ea typeface="DejaVu Sans"/>
              </a:rPr>
              <a:t> </a:t>
            </a:r>
            <a:r>
              <a:rPr lang="de-DE" sz="1600" b="0" strike="noStrike" spc="-1" dirty="0" err="1">
                <a:latin typeface="Rockwell"/>
                <a:ea typeface="DejaVu Sans"/>
              </a:rPr>
              <a:t>version</a:t>
            </a:r>
            <a:r>
              <a:rPr lang="de-DE" sz="1600" b="0" strike="noStrike" spc="-1" dirty="0">
                <a:latin typeface="Rockwell"/>
                <a:ea typeface="DejaVu Sans"/>
              </a:rPr>
              <a:t>(s) </a:t>
            </a:r>
            <a:r>
              <a:rPr lang="de-DE" sz="1600" b="0" strike="noStrike" spc="-1" dirty="0" err="1">
                <a:latin typeface="Rockwell"/>
                <a:ea typeface="DejaVu Sans"/>
              </a:rPr>
              <a:t>of</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original </a:t>
            </a:r>
            <a:r>
              <a:rPr lang="de-DE" sz="1600" b="0" strike="noStrike" spc="-1" dirty="0" err="1">
                <a:latin typeface="Rockwell"/>
                <a:ea typeface="DejaVu Sans"/>
              </a:rPr>
              <a:t>file</a:t>
            </a:r>
            <a:r>
              <a:rPr lang="de-DE" sz="1600" b="0" strike="noStrike" spc="-1" dirty="0">
                <a:latin typeface="Rockwell"/>
                <a:ea typeface="DejaVu Sans"/>
              </a:rPr>
              <a:t> </a:t>
            </a: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want</a:t>
            </a:r>
            <a:r>
              <a:rPr lang="de-DE" sz="1600" b="0" strike="noStrike" spc="-1" dirty="0">
                <a:latin typeface="Rockwell"/>
                <a:ea typeface="DejaVu Sans"/>
              </a:rPr>
              <a:t>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include</a:t>
            </a:r>
            <a:r>
              <a:rPr lang="de-DE" sz="1600" b="0" strike="noStrike" spc="-1" dirty="0">
                <a:latin typeface="Rockwell"/>
                <a:ea typeface="DejaVu Sans"/>
              </a:rPr>
              <a:t> in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output</a:t>
            </a:r>
            <a:r>
              <a:rPr lang="de-DE" sz="1600" b="0" strike="noStrike" spc="-1" dirty="0">
                <a:latin typeface="Rockwell"/>
                <a:ea typeface="DejaVu Sans"/>
              </a:rPr>
              <a:t>. In </a:t>
            </a:r>
            <a:r>
              <a:rPr lang="de-DE" sz="1600" b="0" strike="noStrike" spc="-1" dirty="0" err="1">
                <a:latin typeface="Rockwell"/>
                <a:ea typeface="DejaVu Sans"/>
              </a:rPr>
              <a:t>this</a:t>
            </a:r>
            <a:r>
              <a:rPr lang="de-DE" sz="1600" b="0" strike="noStrike" spc="-1" dirty="0">
                <a:latin typeface="Rockwell"/>
                <a:ea typeface="DejaVu Sans"/>
              </a:rPr>
              <a:t> </a:t>
            </a:r>
            <a:r>
              <a:rPr lang="de-DE" sz="1600" b="0" strike="noStrike" spc="-1" dirty="0" err="1">
                <a:latin typeface="Rockwell"/>
                <a:ea typeface="DejaVu Sans"/>
              </a:rPr>
              <a:t>case</a:t>
            </a:r>
            <a:r>
              <a:rPr lang="de-DE" sz="1600" b="0" strike="noStrike" spc="-1" dirty="0">
                <a:latin typeface="Rockwell"/>
                <a:ea typeface="DejaVu Sans"/>
              </a:rPr>
              <a:t>, I </a:t>
            </a:r>
            <a:r>
              <a:rPr lang="de-DE" sz="1600" b="0" strike="noStrike" spc="-1" dirty="0" err="1">
                <a:latin typeface="Rockwell"/>
                <a:ea typeface="DejaVu Sans"/>
              </a:rPr>
              <a:t>decide</a:t>
            </a:r>
            <a:r>
              <a:rPr lang="de-DE" sz="1600" b="0" strike="noStrike" spc="-1" dirty="0">
                <a:latin typeface="Rockwell"/>
                <a:ea typeface="DejaVu Sans"/>
              </a:rPr>
              <a:t>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include</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changes</a:t>
            </a:r>
            <a:r>
              <a:rPr lang="de-DE" sz="1600" b="0" strike="noStrike" spc="-1" dirty="0">
                <a:latin typeface="Rockwell"/>
                <a:ea typeface="DejaVu Sans"/>
              </a:rPr>
              <a:t> </a:t>
            </a:r>
            <a:r>
              <a:rPr lang="de-DE" sz="1600" b="0" strike="noStrike" spc="-1" dirty="0" err="1">
                <a:latin typeface="Rockwell"/>
                <a:ea typeface="DejaVu Sans"/>
              </a:rPr>
              <a:t>done</a:t>
            </a:r>
            <a:r>
              <a:rPr lang="de-DE" sz="1600" b="0" strike="noStrike" spc="-1" dirty="0">
                <a:latin typeface="Rockwell"/>
                <a:ea typeface="DejaVu Sans"/>
              </a:rPr>
              <a:t> in </a:t>
            </a:r>
            <a:r>
              <a:rPr lang="de-DE" sz="1600" b="0" strike="noStrike" spc="-1" dirty="0" err="1">
                <a:latin typeface="Rockwell"/>
                <a:ea typeface="DejaVu Sans"/>
              </a:rPr>
              <a:t>both</a:t>
            </a:r>
            <a:r>
              <a:rPr lang="de-DE" sz="1600" b="0" strike="noStrike" spc="-1" dirty="0">
                <a:latin typeface="Rockwell"/>
                <a:ea typeface="DejaVu Sans"/>
              </a:rPr>
              <a:t> </a:t>
            </a:r>
            <a:r>
              <a:rPr lang="de-DE" sz="1600" b="0" strike="noStrike" spc="-1" dirty="0" err="1">
                <a:latin typeface="Rockwell"/>
                <a:ea typeface="DejaVu Sans"/>
              </a:rPr>
              <a:t>branch</a:t>
            </a:r>
            <a:r>
              <a:rPr lang="de-DE" sz="1600" b="0" strike="noStrike" spc="-1" dirty="0">
                <a:latin typeface="Rockwell"/>
                <a:ea typeface="DejaVu Sans"/>
              </a:rPr>
              <a:t>-A and </a:t>
            </a:r>
            <a:r>
              <a:rPr lang="de-DE" sz="1600" b="0" strike="noStrike" spc="-1" dirty="0" err="1">
                <a:latin typeface="Rockwell"/>
                <a:ea typeface="DejaVu Sans"/>
              </a:rPr>
              <a:t>branch</a:t>
            </a:r>
            <a:r>
              <a:rPr lang="de-DE" sz="1600" b="0" strike="noStrike" spc="-1" dirty="0">
                <a:latin typeface="Rockwell"/>
                <a:ea typeface="DejaVu Sans"/>
              </a:rPr>
              <a:t>-B.</a:t>
            </a:r>
            <a:endParaRPr lang="de-DE" sz="1600" b="0" strike="noStrike" spc="-1" dirty="0">
              <a:latin typeface="Arial"/>
            </a:endParaRPr>
          </a:p>
        </p:txBody>
      </p:sp>
      <p:pic>
        <p:nvPicPr>
          <p:cNvPr id="205" name="Grafik 204"/>
          <p:cNvPicPr/>
          <p:nvPr/>
        </p:nvPicPr>
        <p:blipFill>
          <a:blip r:embed="rId3"/>
          <a:stretch/>
        </p:blipFill>
        <p:spPr>
          <a:xfrm>
            <a:off x="408240" y="2520000"/>
            <a:ext cx="11471760" cy="2742120"/>
          </a:xfrm>
          <a:prstGeom prst="rect">
            <a:avLst/>
          </a:prstGeom>
          <a:ln w="0">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 name="CustomShape 1"/>
          <p:cNvSpPr/>
          <p:nvPr/>
        </p:nvSpPr>
        <p:spPr>
          <a:xfrm>
            <a:off x="289800" y="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de-DE" sz="1800" b="0" strike="noStrike" spc="-1" dirty="0">
              <a:latin typeface="Arial"/>
            </a:endParaRPr>
          </a:p>
          <a:p>
            <a:pPr>
              <a:lnSpc>
                <a:spcPct val="100000"/>
              </a:lnSpc>
            </a:pPr>
            <a:r>
              <a:rPr lang="de-DE" sz="1600" b="0" strike="noStrike" spc="-1" dirty="0">
                <a:latin typeface="Rockwell"/>
                <a:ea typeface="DejaVu Sans"/>
              </a:rPr>
              <a:t>KDiff3 </a:t>
            </a:r>
            <a:r>
              <a:rPr lang="de-DE" sz="1600" b="0" strike="noStrike" spc="-1" dirty="0" err="1">
                <a:latin typeface="Rockwell"/>
                <a:ea typeface="DejaVu Sans"/>
              </a:rPr>
              <a:t>gives</a:t>
            </a:r>
            <a:r>
              <a:rPr lang="de-DE" sz="1600" b="0" strike="noStrike" spc="-1" dirty="0">
                <a:latin typeface="Rockwell"/>
                <a:ea typeface="DejaVu Sans"/>
              </a:rPr>
              <a:t> </a:t>
            </a: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more</a:t>
            </a:r>
            <a:r>
              <a:rPr lang="de-DE" sz="1600" b="0" strike="noStrike" spc="-1" dirty="0">
                <a:latin typeface="Rockwell"/>
                <a:ea typeface="DejaVu Sans"/>
              </a:rPr>
              <a:t> „</a:t>
            </a:r>
            <a:r>
              <a:rPr lang="de-DE" sz="1600" b="0" strike="noStrike" spc="-1" dirty="0" err="1">
                <a:latin typeface="Rockwell"/>
                <a:ea typeface="DejaVu Sans"/>
              </a:rPr>
              <a:t>overview</a:t>
            </a:r>
            <a:r>
              <a:rPr lang="de-DE" sz="1600" b="0" strike="noStrike" spc="-1" dirty="0">
                <a:latin typeface="Rockwell"/>
                <a:ea typeface="DejaVu Sans"/>
              </a:rPr>
              <a:t>“ but </a:t>
            </a:r>
            <a:r>
              <a:rPr lang="de-DE" sz="1600" b="0" strike="noStrike" spc="-1" dirty="0" err="1">
                <a:latin typeface="Rockwell"/>
                <a:ea typeface="DejaVu Sans"/>
              </a:rPr>
              <a:t>it</a:t>
            </a:r>
            <a:r>
              <a:rPr lang="de-DE" sz="1600" b="0" strike="noStrike" spc="-1" dirty="0">
                <a:latin typeface="Rockwell"/>
                <a:ea typeface="DejaVu Sans"/>
              </a:rPr>
              <a:t> </a:t>
            </a:r>
            <a:r>
              <a:rPr lang="de-DE" sz="1600" b="0" strike="noStrike" spc="-1" dirty="0" err="1">
                <a:latin typeface="Rockwell"/>
                <a:ea typeface="DejaVu Sans"/>
              </a:rPr>
              <a:t>needs</a:t>
            </a:r>
            <a:r>
              <a:rPr lang="de-DE" sz="1600" b="0" strike="noStrike" spc="-1" dirty="0">
                <a:latin typeface="Rockwell"/>
                <a:ea typeface="DejaVu Sans"/>
              </a:rPr>
              <a:t> a </a:t>
            </a:r>
            <a:r>
              <a:rPr lang="de-DE" sz="1600" b="0" strike="noStrike" spc="-1" dirty="0" err="1">
                <a:latin typeface="Rockwell"/>
                <a:ea typeface="DejaVu Sans"/>
              </a:rPr>
              <a:t>little</a:t>
            </a:r>
            <a:r>
              <a:rPr lang="de-DE" sz="1600" b="0" strike="noStrike" spc="-1" dirty="0">
                <a:latin typeface="Rockwell"/>
                <a:ea typeface="DejaVu Sans"/>
              </a:rPr>
              <a:t> </a:t>
            </a:r>
            <a:r>
              <a:rPr lang="de-DE" sz="1600" b="0" strike="noStrike" spc="-1" dirty="0" err="1">
                <a:latin typeface="Rockwell"/>
                <a:ea typeface="DejaVu Sans"/>
              </a:rPr>
              <a:t>bit</a:t>
            </a:r>
            <a:r>
              <a:rPr lang="de-DE" sz="1600" b="0" strike="noStrike" spc="-1" dirty="0">
                <a:latin typeface="Rockwell"/>
                <a:ea typeface="DejaVu Sans"/>
              </a:rPr>
              <a:t> </a:t>
            </a:r>
            <a:r>
              <a:rPr lang="de-DE" sz="1600" b="0" strike="noStrike" spc="-1" dirty="0" err="1">
                <a:latin typeface="Rockwell"/>
                <a:ea typeface="DejaVu Sans"/>
              </a:rPr>
              <a:t>practice</a:t>
            </a:r>
            <a:r>
              <a:rPr lang="de-DE" sz="1600" b="0" strike="noStrike" spc="-1" dirty="0">
                <a:latin typeface="Rockwell"/>
                <a:ea typeface="DejaVu Sans"/>
              </a:rPr>
              <a:t>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work</a:t>
            </a:r>
            <a:r>
              <a:rPr lang="de-DE" sz="1600" b="0" strike="noStrike" spc="-1" dirty="0">
                <a:latin typeface="Rockwell"/>
                <a:ea typeface="DejaVu Sans"/>
              </a:rPr>
              <a:t> </a:t>
            </a:r>
            <a:r>
              <a:rPr lang="de-DE" sz="1600" b="0" strike="noStrike" spc="-1" dirty="0" err="1">
                <a:latin typeface="Rockwell"/>
                <a:ea typeface="DejaVu Sans"/>
              </a:rPr>
              <a:t>with</a:t>
            </a:r>
            <a:r>
              <a:rPr lang="de-DE" sz="1600" b="0" strike="noStrike" spc="-1" dirty="0">
                <a:latin typeface="Rockwell"/>
                <a:ea typeface="DejaVu Sans"/>
              </a:rPr>
              <a:t> it.</a:t>
            </a:r>
            <a:endParaRPr lang="de-DE" sz="1600" b="0" strike="noStrike" spc="-1" dirty="0">
              <a:latin typeface="Arial"/>
            </a:endParaRPr>
          </a:p>
          <a:p>
            <a:pPr>
              <a:lnSpc>
                <a:spcPct val="100000"/>
              </a:lnSpc>
            </a:pPr>
            <a:endParaRPr lang="de-DE" sz="1600" b="0" strike="noStrike" spc="-1" dirty="0">
              <a:latin typeface="Arial"/>
            </a:endParaRPr>
          </a:p>
          <a:p>
            <a:pPr>
              <a:lnSpc>
                <a:spcPct val="100000"/>
              </a:lnSpc>
            </a:pP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can</a:t>
            </a:r>
            <a:r>
              <a:rPr lang="de-DE" sz="1600" b="0" strike="noStrike" spc="-1" dirty="0">
                <a:latin typeface="Rockwell"/>
                <a:ea typeface="DejaVu Sans"/>
              </a:rPr>
              <a:t> </a:t>
            </a:r>
            <a:r>
              <a:rPr lang="de-DE" sz="1600" b="0" strike="noStrike" spc="-1" dirty="0" err="1">
                <a:latin typeface="Rockwell"/>
                <a:ea typeface="DejaVu Sans"/>
              </a:rPr>
              <a:t>now</a:t>
            </a:r>
            <a:r>
              <a:rPr lang="de-DE" sz="1600" b="0" strike="noStrike" spc="-1" dirty="0">
                <a:latin typeface="Rockwell"/>
                <a:ea typeface="DejaVu Sans"/>
              </a:rPr>
              <a:t> </a:t>
            </a:r>
            <a:r>
              <a:rPr lang="de-DE" sz="1600" b="0" strike="noStrike" spc="-1" dirty="0" err="1">
                <a:latin typeface="Rockwell"/>
                <a:ea typeface="DejaVu Sans"/>
              </a:rPr>
              <a:t>see</a:t>
            </a:r>
            <a:r>
              <a:rPr lang="de-DE" sz="1600" b="0" strike="noStrike" spc="-1" dirty="0">
                <a:latin typeface="Rockwell"/>
                <a:ea typeface="DejaVu Sans"/>
              </a:rPr>
              <a:t> in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output-window</a:t>
            </a:r>
            <a:r>
              <a:rPr lang="de-DE" sz="1600" b="0" strike="noStrike" spc="-1" dirty="0">
                <a:latin typeface="Rockwell"/>
                <a:ea typeface="DejaVu Sans"/>
              </a:rPr>
              <a:t>:</a:t>
            </a:r>
            <a:endParaRPr lang="de-DE" sz="1600" b="0" strike="noStrike" spc="-1" dirty="0">
              <a:latin typeface="Arial"/>
            </a:endParaRPr>
          </a:p>
        </p:txBody>
      </p:sp>
      <p:pic>
        <p:nvPicPr>
          <p:cNvPr id="207" name="Grafik 206"/>
          <p:cNvPicPr/>
          <p:nvPr/>
        </p:nvPicPr>
        <p:blipFill>
          <a:blip r:embed="rId3"/>
          <a:stretch/>
        </p:blipFill>
        <p:spPr>
          <a:xfrm>
            <a:off x="3349800" y="1560600"/>
            <a:ext cx="4210200" cy="4019400"/>
          </a:xfrm>
          <a:prstGeom prst="rect">
            <a:avLst/>
          </a:prstGeom>
          <a:ln w="0">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 name="CustomShape 1"/>
          <p:cNvSpPr/>
          <p:nvPr/>
        </p:nvSpPr>
        <p:spPr>
          <a:xfrm>
            <a:off x="289800" y="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de-DE" sz="1800" b="0" strike="noStrike" spc="-1" dirty="0">
              <a:latin typeface="Arial"/>
            </a:endParaRPr>
          </a:p>
          <a:p>
            <a:pPr>
              <a:lnSpc>
                <a:spcPct val="100000"/>
              </a:lnSpc>
            </a:pPr>
            <a:r>
              <a:rPr lang="de-DE" sz="1600" b="0" strike="noStrike" spc="-1" dirty="0">
                <a:latin typeface="Rockwell"/>
                <a:ea typeface="DejaVu Sans"/>
              </a:rPr>
              <a:t>Right </a:t>
            </a:r>
            <a:r>
              <a:rPr lang="de-DE" sz="1600" b="0" strike="noStrike" spc="-1" dirty="0" err="1">
                <a:latin typeface="Rockwell"/>
                <a:ea typeface="DejaVu Sans"/>
              </a:rPr>
              <a:t>click</a:t>
            </a:r>
            <a:r>
              <a:rPr lang="de-DE" sz="1600" b="0" strike="noStrike" spc="-1" dirty="0">
                <a:latin typeface="Rockwell"/>
                <a:ea typeface="DejaVu Sans"/>
              </a:rPr>
              <a:t> on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merge</a:t>
            </a:r>
            <a:r>
              <a:rPr lang="de-DE" sz="1600" b="0" strike="noStrike" spc="-1" dirty="0">
                <a:latin typeface="Rockwell"/>
                <a:ea typeface="DejaVu Sans"/>
              </a:rPr>
              <a:t> </a:t>
            </a:r>
            <a:r>
              <a:rPr lang="de-DE" sz="1600" b="0" strike="noStrike" spc="-1" dirty="0" err="1">
                <a:latin typeface="Rockwell"/>
                <a:ea typeface="DejaVu Sans"/>
              </a:rPr>
              <a:t>conflict</a:t>
            </a:r>
            <a:r>
              <a:rPr lang="de-DE" sz="1600" b="0" strike="noStrike" spc="-1" dirty="0">
                <a:latin typeface="Rockwell"/>
                <a:ea typeface="DejaVu Sans"/>
              </a:rPr>
              <a:t> → </a:t>
            </a: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may</a:t>
            </a:r>
            <a:r>
              <a:rPr lang="de-DE" sz="1600" b="0" strike="noStrike" spc="-1" dirty="0">
                <a:latin typeface="Rockwell"/>
                <a:ea typeface="DejaVu Sans"/>
              </a:rPr>
              <a:t> </a:t>
            </a:r>
            <a:r>
              <a:rPr lang="de-DE" sz="1600" b="0" strike="noStrike" spc="-1" dirty="0" err="1">
                <a:latin typeface="Rockwell"/>
                <a:ea typeface="DejaVu Sans"/>
              </a:rPr>
              <a:t>now</a:t>
            </a:r>
            <a:r>
              <a:rPr lang="de-DE" sz="1600" b="0" strike="noStrike" spc="-1" dirty="0">
                <a:latin typeface="Rockwell"/>
                <a:ea typeface="DejaVu Sans"/>
              </a:rPr>
              <a:t> </a:t>
            </a:r>
            <a:r>
              <a:rPr lang="de-DE" sz="1600" b="0" strike="noStrike" spc="-1" dirty="0" err="1">
                <a:latin typeface="Rockwell"/>
                <a:ea typeface="DejaVu Sans"/>
              </a:rPr>
              <a:t>select</a:t>
            </a:r>
            <a:r>
              <a:rPr lang="de-DE" sz="1600" b="0" strike="noStrike" spc="-1" dirty="0">
                <a:latin typeface="Rockwell"/>
                <a:ea typeface="DejaVu Sans"/>
              </a:rPr>
              <a:t> </a:t>
            </a:r>
            <a:r>
              <a:rPr lang="de-DE" sz="1600" b="0" strike="noStrike" spc="-1" dirty="0" err="1">
                <a:latin typeface="Rockwell"/>
                <a:ea typeface="DejaVu Sans"/>
              </a:rPr>
              <a:t>if</a:t>
            </a:r>
            <a:r>
              <a:rPr lang="de-DE" sz="1600" b="0" strike="noStrike" spc="-1" dirty="0">
                <a:latin typeface="Rockwell"/>
                <a:ea typeface="DejaVu Sans"/>
              </a:rPr>
              <a:t> </a:t>
            </a: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want</a:t>
            </a:r>
            <a:r>
              <a:rPr lang="de-DE" sz="1600" b="0" strike="noStrike" spc="-1" dirty="0">
                <a:latin typeface="Rockwell"/>
                <a:ea typeface="DejaVu Sans"/>
              </a:rPr>
              <a:t>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select</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Line(s) </a:t>
            </a:r>
            <a:r>
              <a:rPr lang="de-DE" sz="1600" b="0" strike="noStrike" spc="-1" dirty="0" err="1">
                <a:latin typeface="Rockwell"/>
                <a:ea typeface="DejaVu Sans"/>
              </a:rPr>
              <a:t>From</a:t>
            </a:r>
            <a:r>
              <a:rPr lang="de-DE" sz="1600" b="0" strike="noStrike" spc="-1" dirty="0">
                <a:latin typeface="Rockwell"/>
                <a:ea typeface="DejaVu Sans"/>
              </a:rPr>
              <a:t> A, B </a:t>
            </a:r>
            <a:r>
              <a:rPr lang="de-DE" sz="1600" b="0" strike="noStrike" spc="-1" dirty="0" err="1">
                <a:latin typeface="Rockwell"/>
                <a:ea typeface="DejaVu Sans"/>
              </a:rPr>
              <a:t>or</a:t>
            </a:r>
            <a:r>
              <a:rPr lang="de-DE" sz="1600" b="0" strike="noStrike" spc="-1" dirty="0">
                <a:latin typeface="Rockwell"/>
                <a:ea typeface="DejaVu Sans"/>
              </a:rPr>
              <a:t> C. </a:t>
            </a:r>
            <a:br>
              <a:rPr dirty="0"/>
            </a:br>
            <a:br>
              <a:rPr dirty="0"/>
            </a:br>
            <a:r>
              <a:rPr lang="de-DE" sz="1600" b="0" strike="noStrike" spc="-1" dirty="0" err="1">
                <a:latin typeface="Rockwell"/>
                <a:ea typeface="DejaVu Sans"/>
              </a:rPr>
              <a:t>Since</a:t>
            </a:r>
            <a:r>
              <a:rPr lang="de-DE" sz="1600" b="0" strike="noStrike" spc="-1" dirty="0">
                <a:latin typeface="Rockwell"/>
                <a:ea typeface="DejaVu Sans"/>
              </a:rPr>
              <a:t> </a:t>
            </a:r>
            <a:r>
              <a:rPr lang="de-DE" sz="1600" b="0" strike="noStrike" spc="-1" dirty="0" err="1">
                <a:latin typeface="Rockwell"/>
                <a:ea typeface="DejaVu Sans"/>
              </a:rPr>
              <a:t>we</a:t>
            </a:r>
            <a:r>
              <a:rPr lang="de-DE" sz="1600" b="0" strike="noStrike" spc="-1" dirty="0">
                <a:latin typeface="Rockwell"/>
                <a:ea typeface="DejaVu Sans"/>
              </a:rPr>
              <a:t> </a:t>
            </a:r>
            <a:r>
              <a:rPr lang="de-DE" sz="1600" b="0" strike="noStrike" spc="-1" dirty="0" err="1">
                <a:latin typeface="Rockwell"/>
                <a:ea typeface="DejaVu Sans"/>
              </a:rPr>
              <a:t>want</a:t>
            </a:r>
            <a:r>
              <a:rPr lang="de-DE" sz="1600" b="0" strike="noStrike" spc="-1" dirty="0">
                <a:latin typeface="Rockwell"/>
                <a:ea typeface="DejaVu Sans"/>
              </a:rPr>
              <a:t>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keep</a:t>
            </a:r>
            <a:r>
              <a:rPr lang="de-DE" sz="1600" b="0" strike="noStrike" spc="-1" dirty="0">
                <a:latin typeface="Rockwell"/>
                <a:ea typeface="DejaVu Sans"/>
              </a:rPr>
              <a:t> all </a:t>
            </a:r>
            <a:r>
              <a:rPr lang="de-DE" sz="1600" b="0" strike="noStrike" spc="-1" dirty="0" err="1">
                <a:latin typeface="Rockwell"/>
                <a:ea typeface="DejaVu Sans"/>
              </a:rPr>
              <a:t>names</a:t>
            </a:r>
            <a:r>
              <a:rPr lang="de-DE" sz="1600" b="0" strike="noStrike" spc="-1" dirty="0">
                <a:latin typeface="Rockwell"/>
                <a:ea typeface="DejaVu Sans"/>
              </a:rPr>
              <a:t> </a:t>
            </a:r>
            <a:r>
              <a:rPr lang="de-DE" sz="1600" b="0" strike="noStrike" spc="-1" dirty="0" err="1">
                <a:latin typeface="Rockwell"/>
                <a:ea typeface="DejaVu Sans"/>
              </a:rPr>
              <a:t>from</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list</a:t>
            </a:r>
            <a:r>
              <a:rPr lang="de-DE" sz="1600" b="0" strike="noStrike" spc="-1" dirty="0">
                <a:latin typeface="Rockwell"/>
                <a:ea typeface="DejaVu Sans"/>
              </a:rPr>
              <a:t> </a:t>
            </a:r>
            <a:r>
              <a:rPr lang="de-DE" sz="1600" b="0" strike="noStrike" spc="-1" dirty="0" err="1">
                <a:latin typeface="Rockwell"/>
                <a:ea typeface="DejaVu Sans"/>
              </a:rPr>
              <a:t>we</a:t>
            </a:r>
            <a:r>
              <a:rPr lang="de-DE" sz="1600" b="0" strike="noStrike" spc="-1" dirty="0">
                <a:latin typeface="Rockwell"/>
                <a:ea typeface="DejaVu Sans"/>
              </a:rPr>
              <a:t> </a:t>
            </a:r>
            <a:r>
              <a:rPr lang="de-DE" sz="1600" b="0" strike="noStrike" spc="-1" dirty="0" err="1">
                <a:latin typeface="Rockwell"/>
                <a:ea typeface="DejaVu Sans"/>
              </a:rPr>
              <a:t>have</a:t>
            </a:r>
            <a:r>
              <a:rPr lang="de-DE" sz="1600" b="0" strike="noStrike" spc="-1" dirty="0">
                <a:latin typeface="Rockwell"/>
                <a:ea typeface="DejaVu Sans"/>
              </a:rPr>
              <a:t>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select</a:t>
            </a:r>
            <a:r>
              <a:rPr lang="de-DE" sz="1600" b="0" strike="noStrike" spc="-1" dirty="0">
                <a:latin typeface="Rockwell"/>
                <a:ea typeface="DejaVu Sans"/>
              </a:rPr>
              <a:t> „Select Line(s) </a:t>
            </a:r>
            <a:r>
              <a:rPr lang="de-DE" sz="1600" b="0" strike="noStrike" spc="-1" dirty="0" err="1">
                <a:latin typeface="Rockwell"/>
                <a:ea typeface="DejaVu Sans"/>
              </a:rPr>
              <a:t>From</a:t>
            </a:r>
            <a:r>
              <a:rPr lang="de-DE" sz="1600" b="0" strike="noStrike" spc="-1" dirty="0">
                <a:latin typeface="Rockwell"/>
                <a:ea typeface="DejaVu Sans"/>
              </a:rPr>
              <a:t> B“</a:t>
            </a:r>
            <a:br>
              <a:rPr dirty="0"/>
            </a:br>
            <a:r>
              <a:rPr lang="de-DE" sz="1600" b="0" strike="noStrike" spc="-1" dirty="0">
                <a:latin typeface="Rockwell"/>
                <a:ea typeface="DejaVu Sans"/>
              </a:rPr>
              <a:t>Right </a:t>
            </a:r>
            <a:r>
              <a:rPr lang="de-DE" sz="1600" b="0" strike="noStrike" spc="-1" dirty="0" err="1">
                <a:latin typeface="Rockwell"/>
                <a:ea typeface="DejaVu Sans"/>
              </a:rPr>
              <a:t>click</a:t>
            </a:r>
            <a:r>
              <a:rPr lang="de-DE" sz="1600" b="0" strike="noStrike" spc="-1" dirty="0">
                <a:latin typeface="Rockwell"/>
                <a:ea typeface="DejaVu Sans"/>
              </a:rPr>
              <a:t> </a:t>
            </a:r>
            <a:r>
              <a:rPr lang="de-DE" sz="1600" b="0" strike="noStrike" spc="-1" dirty="0" err="1">
                <a:latin typeface="Rockwell"/>
                <a:ea typeface="DejaVu Sans"/>
              </a:rPr>
              <a:t>again</a:t>
            </a:r>
            <a:r>
              <a:rPr lang="de-DE" sz="1600" b="0" strike="noStrike" spc="-1" dirty="0">
                <a:latin typeface="Rockwell"/>
                <a:ea typeface="DejaVu Sans"/>
              </a:rPr>
              <a:t> → „Select Line(s) </a:t>
            </a:r>
            <a:r>
              <a:rPr lang="de-DE" sz="1600" b="0" strike="noStrike" spc="-1" dirty="0" err="1">
                <a:latin typeface="Rockwell"/>
                <a:ea typeface="DejaVu Sans"/>
              </a:rPr>
              <a:t>From</a:t>
            </a:r>
            <a:r>
              <a:rPr lang="de-DE" sz="1600" b="0" strike="noStrike" spc="-1" dirty="0">
                <a:latin typeface="Rockwell"/>
                <a:ea typeface="DejaVu Sans"/>
              </a:rPr>
              <a:t> C“</a:t>
            </a:r>
            <a:endParaRPr lang="de-DE" sz="1600" b="0" strike="noStrike" spc="-1" dirty="0">
              <a:latin typeface="Arial"/>
            </a:endParaRPr>
          </a:p>
        </p:txBody>
      </p:sp>
      <p:pic>
        <p:nvPicPr>
          <p:cNvPr id="209" name="Grafik 208"/>
          <p:cNvPicPr/>
          <p:nvPr/>
        </p:nvPicPr>
        <p:blipFill>
          <a:blip r:embed="rId3"/>
          <a:stretch/>
        </p:blipFill>
        <p:spPr>
          <a:xfrm>
            <a:off x="436680" y="2160000"/>
            <a:ext cx="4063320" cy="2853720"/>
          </a:xfrm>
          <a:prstGeom prst="rect">
            <a:avLst/>
          </a:prstGeom>
          <a:ln w="0">
            <a:noFill/>
          </a:ln>
        </p:spPr>
      </p:pic>
      <p:sp>
        <p:nvSpPr>
          <p:cNvPr id="210" name="CustomShape 2"/>
          <p:cNvSpPr/>
          <p:nvPr/>
        </p:nvSpPr>
        <p:spPr>
          <a:xfrm rot="21549000">
            <a:off x="2542320" y="2869560"/>
            <a:ext cx="983520" cy="183960"/>
          </a:xfrm>
          <a:prstGeom prst="ellipse">
            <a:avLst/>
          </a:prstGeom>
          <a:noFill/>
          <a:ln w="0">
            <a:solidFill>
              <a:srgbClr val="FF0000"/>
            </a:solidFill>
          </a:ln>
        </p:spPr>
        <p:style>
          <a:lnRef idx="0">
            <a:scrgbClr r="0" g="0" b="0"/>
          </a:lnRef>
          <a:fillRef idx="0">
            <a:scrgbClr r="0" g="0" b="0"/>
          </a:fillRef>
          <a:effectRef idx="0">
            <a:scrgbClr r="0" g="0" b="0"/>
          </a:effectRef>
          <a:fontRef idx="minor"/>
        </p:style>
      </p:sp>
      <p:pic>
        <p:nvPicPr>
          <p:cNvPr id="211" name="Grafik 210"/>
          <p:cNvPicPr/>
          <p:nvPr/>
        </p:nvPicPr>
        <p:blipFill>
          <a:blip r:embed="rId4"/>
          <a:stretch/>
        </p:blipFill>
        <p:spPr>
          <a:xfrm>
            <a:off x="5504040" y="2135880"/>
            <a:ext cx="5295960" cy="2724120"/>
          </a:xfrm>
          <a:prstGeom prst="rect">
            <a:avLst/>
          </a:prstGeom>
          <a:ln w="0">
            <a:noFill/>
          </a:ln>
        </p:spPr>
      </p:pic>
      <p:sp>
        <p:nvSpPr>
          <p:cNvPr id="212" name="CustomShape 3"/>
          <p:cNvSpPr/>
          <p:nvPr/>
        </p:nvSpPr>
        <p:spPr>
          <a:xfrm rot="21549000">
            <a:off x="8231040" y="3363120"/>
            <a:ext cx="2351160" cy="254160"/>
          </a:xfrm>
          <a:prstGeom prst="ellipse">
            <a:avLst/>
          </a:prstGeom>
          <a:noFill/>
          <a:ln w="0">
            <a:solidFill>
              <a:srgbClr val="FF0000"/>
            </a:solidFill>
          </a:ln>
        </p:spPr>
        <p:style>
          <a:lnRef idx="0">
            <a:scrgbClr r="0" g="0" b="0"/>
          </a:lnRef>
          <a:fillRef idx="0">
            <a:scrgbClr r="0" g="0" b="0"/>
          </a:fillRef>
          <a:effectRef idx="0">
            <a:scrgbClr r="0" g="0" b="0"/>
          </a:effectRef>
          <a:fontRef idx="minor"/>
        </p:style>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3" name="CustomShape 1"/>
          <p:cNvSpPr/>
          <p:nvPr/>
        </p:nvSpPr>
        <p:spPr>
          <a:xfrm>
            <a:off x="289800" y="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de-DE" sz="1800" b="0" strike="noStrike" spc="-1" dirty="0">
              <a:latin typeface="Arial"/>
            </a:endParaRPr>
          </a:p>
          <a:p>
            <a:pPr>
              <a:lnSpc>
                <a:spcPct val="100000"/>
              </a:lnSpc>
            </a:pPr>
            <a:r>
              <a:rPr lang="de-DE" sz="1600" b="0" strike="noStrike" spc="-1" dirty="0" err="1">
                <a:latin typeface="Rockwell"/>
                <a:ea typeface="DejaVu Sans"/>
              </a:rPr>
              <a:t>Now</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output</a:t>
            </a:r>
            <a:r>
              <a:rPr lang="de-DE" sz="1600" b="0" strike="noStrike" spc="-1" dirty="0">
                <a:latin typeface="Rockwell"/>
                <a:ea typeface="DejaVu Sans"/>
              </a:rPr>
              <a:t> </a:t>
            </a:r>
            <a:r>
              <a:rPr lang="de-DE" sz="1600" b="0" strike="noStrike" spc="-1" dirty="0" err="1">
                <a:latin typeface="Rockwell"/>
                <a:ea typeface="DejaVu Sans"/>
              </a:rPr>
              <a:t>contains</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lines</a:t>
            </a:r>
            <a:r>
              <a:rPr lang="de-DE" sz="1600" b="0" strike="noStrike" spc="-1" dirty="0">
                <a:latin typeface="Rockwell"/>
                <a:ea typeface="DejaVu Sans"/>
              </a:rPr>
              <a:t> </a:t>
            </a:r>
            <a:r>
              <a:rPr lang="de-DE" sz="1600" b="0" strike="noStrike" spc="-1" dirty="0" err="1">
                <a:latin typeface="Rockwell"/>
                <a:ea typeface="DejaVu Sans"/>
              </a:rPr>
              <a:t>from</a:t>
            </a:r>
            <a:r>
              <a:rPr lang="de-DE" sz="1600" b="0" strike="noStrike" spc="-1" dirty="0">
                <a:latin typeface="Rockwell"/>
                <a:ea typeface="DejaVu Sans"/>
              </a:rPr>
              <a:t> B and C:</a:t>
            </a:r>
            <a:endParaRPr lang="de-DE" sz="1600" b="0" strike="noStrike" spc="-1" dirty="0">
              <a:latin typeface="Arial"/>
            </a:endParaRPr>
          </a:p>
        </p:txBody>
      </p:sp>
      <p:pic>
        <p:nvPicPr>
          <p:cNvPr id="214" name="Grafik 213"/>
          <p:cNvPicPr/>
          <p:nvPr/>
        </p:nvPicPr>
        <p:blipFill>
          <a:blip r:embed="rId3"/>
          <a:stretch/>
        </p:blipFill>
        <p:spPr>
          <a:xfrm>
            <a:off x="4270320" y="1529640"/>
            <a:ext cx="3676680" cy="2142720"/>
          </a:xfrm>
          <a:prstGeom prst="rect">
            <a:avLst/>
          </a:prstGeom>
          <a:ln w="0">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 name="CustomShape 1"/>
          <p:cNvSpPr/>
          <p:nvPr/>
        </p:nvSpPr>
        <p:spPr>
          <a:xfrm>
            <a:off x="289800" y="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de-DE" sz="1800" b="0" strike="noStrike" spc="-1" dirty="0">
              <a:latin typeface="Arial"/>
            </a:endParaRPr>
          </a:p>
          <a:p>
            <a:pPr>
              <a:lnSpc>
                <a:spcPct val="100000"/>
              </a:lnSpc>
            </a:pPr>
            <a:r>
              <a:rPr lang="de-DE" sz="1600" b="0" strike="noStrike" spc="-1" dirty="0" err="1">
                <a:latin typeface="Rockwell"/>
                <a:ea typeface="DejaVu Sans"/>
              </a:rPr>
              <a:t>One</a:t>
            </a:r>
            <a:r>
              <a:rPr lang="de-DE" sz="1600" b="0" strike="noStrike" spc="-1" dirty="0">
                <a:latin typeface="Rockwell"/>
                <a:ea typeface="DejaVu Sans"/>
              </a:rPr>
              <a:t> </a:t>
            </a:r>
            <a:r>
              <a:rPr lang="de-DE" sz="1600" b="0" strike="noStrike" spc="-1" dirty="0" err="1">
                <a:latin typeface="Rockwell"/>
                <a:ea typeface="DejaVu Sans"/>
              </a:rPr>
              <a:t>more</a:t>
            </a:r>
            <a:r>
              <a:rPr lang="de-DE" sz="1600" b="0" strike="noStrike" spc="-1" dirty="0">
                <a:latin typeface="Rockwell"/>
                <a:ea typeface="DejaVu Sans"/>
              </a:rPr>
              <a:t> </a:t>
            </a:r>
            <a:r>
              <a:rPr lang="de-DE" sz="1600" b="0" strike="noStrike" spc="-1" dirty="0" err="1">
                <a:latin typeface="Rockwell"/>
                <a:ea typeface="DejaVu Sans"/>
              </a:rPr>
              <a:t>merge-conflict</a:t>
            </a:r>
            <a:r>
              <a:rPr lang="de-DE" sz="1600" b="0" strike="noStrike" spc="-1" dirty="0">
                <a:latin typeface="Rockwell"/>
                <a:ea typeface="DejaVu Sans"/>
              </a:rPr>
              <a:t>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go</a:t>
            </a:r>
            <a:r>
              <a:rPr lang="de-DE" sz="1600" b="0" strike="noStrike" spc="-1" dirty="0">
                <a:latin typeface="Rockwell"/>
                <a:ea typeface="DejaVu Sans"/>
              </a:rPr>
              <a:t>:</a:t>
            </a:r>
            <a:endParaRPr lang="de-DE" sz="1600" b="0" strike="noStrike" spc="-1" dirty="0">
              <a:latin typeface="Arial"/>
            </a:endParaRPr>
          </a:p>
        </p:txBody>
      </p:sp>
      <p:pic>
        <p:nvPicPr>
          <p:cNvPr id="216" name="Grafik 215"/>
          <p:cNvPicPr/>
          <p:nvPr/>
        </p:nvPicPr>
        <p:blipFill>
          <a:blip r:embed="rId3"/>
          <a:stretch/>
        </p:blipFill>
        <p:spPr>
          <a:xfrm>
            <a:off x="4346640" y="2853360"/>
            <a:ext cx="3524040" cy="116172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CustomShape 1"/>
          <p:cNvSpPr/>
          <p:nvPr/>
        </p:nvSpPr>
        <p:spPr>
          <a:xfrm>
            <a:off x="241560" y="232200"/>
            <a:ext cx="1148040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buClr>
                <a:schemeClr val="tx1"/>
              </a:buClr>
            </a:pPr>
            <a:r>
              <a:rPr lang="de-DE" sz="3600" b="0" strike="noStrike" spc="-1" dirty="0" err="1">
                <a:latin typeface="Rockwell Nova"/>
                <a:ea typeface="DejaVu Sans"/>
              </a:rPr>
              <a:t>Merge</a:t>
            </a:r>
            <a:r>
              <a:rPr lang="de-DE" sz="3600" b="0" strike="noStrike" spc="-1" dirty="0">
                <a:latin typeface="Rockwell Nova"/>
                <a:ea typeface="DejaVu Sans"/>
              </a:rPr>
              <a:t> </a:t>
            </a:r>
            <a:r>
              <a:rPr lang="de-DE" sz="3600" b="0" strike="noStrike" spc="-1" dirty="0" err="1">
                <a:latin typeface="Rockwell Nova"/>
                <a:ea typeface="DejaVu Sans"/>
              </a:rPr>
              <a:t>Conflicts</a:t>
            </a:r>
            <a:r>
              <a:rPr lang="de-DE" sz="3600" b="0" strike="noStrike" spc="-1" dirty="0">
                <a:latin typeface="Rockwell Nova"/>
                <a:ea typeface="DejaVu Sans"/>
              </a:rPr>
              <a:t> and </a:t>
            </a:r>
            <a:r>
              <a:rPr lang="de-DE" sz="3600" b="0" strike="noStrike" spc="-1" dirty="0" err="1">
                <a:latin typeface="Rockwell Nova"/>
                <a:ea typeface="DejaVu Sans"/>
              </a:rPr>
              <a:t>How</a:t>
            </a:r>
            <a:r>
              <a:rPr lang="de-DE" sz="3600" b="0" strike="noStrike" spc="-1" dirty="0">
                <a:latin typeface="Rockwell Nova"/>
                <a:ea typeface="DejaVu Sans"/>
              </a:rPr>
              <a:t> </a:t>
            </a:r>
            <a:r>
              <a:rPr lang="de-DE" sz="3600" b="0" strike="noStrike" spc="-1" dirty="0" err="1">
                <a:latin typeface="Rockwell Nova"/>
                <a:ea typeface="DejaVu Sans"/>
              </a:rPr>
              <a:t>to</a:t>
            </a:r>
            <a:r>
              <a:rPr lang="de-DE" sz="3600" b="0" strike="noStrike" spc="-1" dirty="0">
                <a:latin typeface="Rockwell Nova"/>
                <a:ea typeface="DejaVu Sans"/>
              </a:rPr>
              <a:t> </a:t>
            </a:r>
            <a:r>
              <a:rPr lang="de-DE" sz="3600" b="0" strike="noStrike" spc="-1" dirty="0" err="1">
                <a:latin typeface="Rockwell Nova"/>
                <a:ea typeface="DejaVu Sans"/>
              </a:rPr>
              <a:t>Solve</a:t>
            </a:r>
            <a:r>
              <a:rPr lang="de-DE" sz="3600" b="0" strike="noStrike" spc="-1" dirty="0">
                <a:latin typeface="Rockwell Nova"/>
                <a:ea typeface="DejaVu Sans"/>
              </a:rPr>
              <a:t> </a:t>
            </a:r>
            <a:r>
              <a:rPr lang="de-DE" sz="3600" b="0" strike="noStrike" spc="-1" dirty="0" err="1">
                <a:latin typeface="Rockwell Nova"/>
                <a:ea typeface="DejaVu Sans"/>
              </a:rPr>
              <a:t>Them</a:t>
            </a:r>
            <a:endParaRPr lang="de-DE" sz="3600" b="0" strike="noStrike" spc="-1" dirty="0">
              <a:latin typeface="Arial"/>
            </a:endParaRPr>
          </a:p>
        </p:txBody>
      </p:sp>
      <p:sp>
        <p:nvSpPr>
          <p:cNvPr id="93" name="CustomShape 2"/>
          <p:cNvSpPr/>
          <p:nvPr/>
        </p:nvSpPr>
        <p:spPr>
          <a:xfrm>
            <a:off x="244080" y="178632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buClr>
                <a:schemeClr val="tx1"/>
              </a:buClr>
            </a:pPr>
            <a:endParaRPr lang="de-DE" sz="1800" b="0" strike="noStrike" spc="-1">
              <a:latin typeface="Arial"/>
            </a:endParaRPr>
          </a:p>
          <a:p>
            <a:pPr marL="216000" indent="-213120">
              <a:lnSpc>
                <a:spcPct val="100000"/>
              </a:lnSpc>
              <a:buClr>
                <a:schemeClr val="tx1"/>
              </a:buClr>
              <a:buSzPct val="45000"/>
              <a:buFont typeface="Wingdings" charset="2"/>
              <a:buChar char=""/>
            </a:pPr>
            <a:r>
              <a:rPr lang="de-DE" sz="1600" b="0" strike="noStrike" spc="-1">
                <a:latin typeface="Rockwell"/>
                <a:ea typeface="DejaVu Sans"/>
              </a:rPr>
              <a:t>We see, that the main branch has more commits, than the current branch we are currently at</a:t>
            </a:r>
            <a:endParaRPr lang="de-DE" sz="1600" b="0" strike="noStrike" spc="-1">
              <a:latin typeface="Arial"/>
            </a:endParaRPr>
          </a:p>
          <a:p>
            <a:pPr marL="216000" indent="-213120">
              <a:lnSpc>
                <a:spcPct val="100000"/>
              </a:lnSpc>
              <a:buClr>
                <a:schemeClr val="tx1"/>
              </a:buClr>
              <a:buSzPct val="45000"/>
              <a:buFont typeface="Wingdings" charset="2"/>
              <a:buChar char=""/>
            </a:pPr>
            <a:r>
              <a:rPr lang="de-DE" sz="1600" b="0" strike="noStrike" spc="-1">
                <a:latin typeface="Rockwell"/>
                <a:ea typeface="DejaVu Sans"/>
              </a:rPr>
              <a:t>We have now 3 ways to deal with the current situation:</a:t>
            </a:r>
            <a:br/>
            <a:r>
              <a:rPr lang="de-DE" sz="1600" b="0" strike="noStrike" spc="-1">
                <a:latin typeface="Rockwell"/>
                <a:ea typeface="DejaVu Sans"/>
              </a:rPr>
              <a:t>1) We merge directly back to main and solve the merge conflicts</a:t>
            </a:r>
            <a:br/>
            <a:r>
              <a:rPr lang="de-DE" sz="1600" b="0" strike="noStrike" spc="-1">
                <a:latin typeface="Rockwell"/>
                <a:ea typeface="DejaVu Sans"/>
              </a:rPr>
              <a:t>2) We pull the main branch first in our current branch, solve the merge conflicts and merge then back main</a:t>
            </a:r>
            <a:br/>
            <a:r>
              <a:rPr lang="de-DE" sz="1600" b="0" strike="noStrike" spc="-1">
                <a:latin typeface="Rockwell"/>
                <a:ea typeface="DejaVu Sans"/>
              </a:rPr>
              <a:t>3) We rebase on the main branch, solve the merge conflicts and then merge back to main</a:t>
            </a:r>
            <a:br/>
            <a:r>
              <a:rPr lang="de-DE" sz="1800" b="0" strike="noStrike" spc="-1">
                <a:latin typeface="Rockwell"/>
                <a:ea typeface="DejaVu Sans"/>
              </a:rPr>
              <a:t> </a:t>
            </a:r>
            <a:endParaRPr lang="de-DE" sz="18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7" name="CustomShape 1"/>
          <p:cNvSpPr/>
          <p:nvPr/>
        </p:nvSpPr>
        <p:spPr>
          <a:xfrm>
            <a:off x="289800" y="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de-DE" sz="1800" b="0" strike="noStrike" spc="-1" dirty="0">
              <a:latin typeface="Arial"/>
            </a:endParaRPr>
          </a:p>
          <a:p>
            <a:pPr>
              <a:lnSpc>
                <a:spcPct val="100000"/>
              </a:lnSpc>
            </a:pPr>
            <a:r>
              <a:rPr lang="de-DE" sz="1600" b="0" strike="noStrike" spc="-1" dirty="0" err="1">
                <a:latin typeface="Rockwell"/>
                <a:ea typeface="DejaVu Sans"/>
              </a:rPr>
              <a:t>Since</a:t>
            </a:r>
            <a:r>
              <a:rPr lang="de-DE" sz="1600" b="0" strike="noStrike" spc="-1" dirty="0">
                <a:latin typeface="Rockwell"/>
                <a:ea typeface="DejaVu Sans"/>
              </a:rPr>
              <a:t> </a:t>
            </a:r>
            <a:r>
              <a:rPr lang="de-DE" sz="1600" b="0" strike="noStrike" spc="-1" dirty="0" err="1">
                <a:latin typeface="Rockwell"/>
                <a:ea typeface="DejaVu Sans"/>
              </a:rPr>
              <a:t>we</a:t>
            </a:r>
            <a:r>
              <a:rPr lang="de-DE" sz="1600" b="0" strike="noStrike" spc="-1" dirty="0">
                <a:latin typeface="Rockwell"/>
                <a:ea typeface="DejaVu Sans"/>
              </a:rPr>
              <a:t> </a:t>
            </a:r>
            <a:r>
              <a:rPr lang="de-DE" sz="1600" b="0" strike="noStrike" spc="-1" dirty="0" err="1">
                <a:latin typeface="Rockwell"/>
                <a:ea typeface="DejaVu Sans"/>
              </a:rPr>
              <a:t>want</a:t>
            </a:r>
            <a:r>
              <a:rPr lang="de-DE" sz="1600" b="0" strike="noStrike" spc="-1" dirty="0">
                <a:latin typeface="Rockwell"/>
                <a:ea typeface="DejaVu Sans"/>
              </a:rPr>
              <a:t>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have</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„Hello“ and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take</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changes</a:t>
            </a:r>
            <a:r>
              <a:rPr lang="de-DE" sz="1600" b="0" strike="noStrike" spc="-1" dirty="0">
                <a:latin typeface="Rockwell"/>
                <a:ea typeface="DejaVu Sans"/>
              </a:rPr>
              <a:t>, </a:t>
            </a:r>
            <a:r>
              <a:rPr lang="de-DE" sz="1600" b="0" strike="noStrike" spc="-1" dirty="0" err="1">
                <a:latin typeface="Rockwell"/>
                <a:ea typeface="DejaVu Sans"/>
              </a:rPr>
              <a:t>which</a:t>
            </a:r>
            <a:r>
              <a:rPr lang="de-DE" sz="1600" b="0" strike="noStrike" spc="-1" dirty="0">
                <a:latin typeface="Rockwell"/>
                <a:ea typeface="DejaVu Sans"/>
              </a:rPr>
              <a:t> </a:t>
            </a:r>
            <a:r>
              <a:rPr lang="de-DE" sz="1600" b="0" strike="noStrike" spc="-1" dirty="0" err="1">
                <a:latin typeface="Rockwell"/>
                <a:ea typeface="DejaVu Sans"/>
              </a:rPr>
              <a:t>are</a:t>
            </a:r>
            <a:r>
              <a:rPr lang="de-DE" sz="1600" b="0" strike="noStrike" spc="-1" dirty="0">
                <a:latin typeface="Rockwell"/>
                <a:ea typeface="DejaVu Sans"/>
              </a:rPr>
              <a:t> </a:t>
            </a:r>
            <a:r>
              <a:rPr lang="de-DE" sz="1600" b="0" strike="noStrike" spc="-1" dirty="0" err="1">
                <a:latin typeface="Rockwell"/>
                <a:ea typeface="DejaVu Sans"/>
              </a:rPr>
              <a:t>currently</a:t>
            </a:r>
            <a:r>
              <a:rPr lang="de-DE" sz="1600" b="0" strike="noStrike" spc="-1" dirty="0">
                <a:latin typeface="Rockwell"/>
                <a:ea typeface="DejaVu Sans"/>
              </a:rPr>
              <a:t> on </a:t>
            </a:r>
            <a:r>
              <a:rPr lang="de-DE" sz="1600" b="0" strike="noStrike" spc="-1" dirty="0" err="1">
                <a:latin typeface="Rockwell"/>
                <a:ea typeface="DejaVu Sans"/>
              </a:rPr>
              <a:t>the</a:t>
            </a:r>
            <a:r>
              <a:rPr lang="de-DE" sz="1600" b="0" strike="noStrike" spc="-1" dirty="0">
                <a:latin typeface="Rockwell"/>
                <a:ea typeface="DejaVu Sans"/>
              </a:rPr>
              <a:t> main-</a:t>
            </a:r>
            <a:r>
              <a:rPr lang="de-DE" sz="1600" b="0" strike="noStrike" spc="-1" dirty="0" err="1">
                <a:latin typeface="Rockwell"/>
                <a:ea typeface="DejaVu Sans"/>
              </a:rPr>
              <a:t>branch</a:t>
            </a:r>
            <a:r>
              <a:rPr lang="de-DE" sz="1600" b="0" strike="noStrike" spc="-1" dirty="0">
                <a:latin typeface="Rockwell"/>
                <a:ea typeface="DejaVu Sans"/>
              </a:rPr>
              <a:t>, </a:t>
            </a:r>
            <a:r>
              <a:rPr lang="de-DE" sz="1600" b="0" strike="noStrike" spc="-1" dirty="0" err="1">
                <a:latin typeface="Rockwell"/>
                <a:ea typeface="DejaVu Sans"/>
              </a:rPr>
              <a:t>we</a:t>
            </a:r>
            <a:r>
              <a:rPr lang="de-DE" sz="1600" b="0" strike="noStrike" spc="-1" dirty="0">
                <a:latin typeface="Rockwell"/>
                <a:ea typeface="DejaVu Sans"/>
              </a:rPr>
              <a:t> pick „Select Line(s) </a:t>
            </a:r>
            <a:r>
              <a:rPr lang="de-DE" sz="1600" b="0" strike="noStrike" spc="-1" dirty="0" err="1">
                <a:latin typeface="Rockwell"/>
                <a:ea typeface="DejaVu Sans"/>
              </a:rPr>
              <a:t>From</a:t>
            </a:r>
            <a:r>
              <a:rPr lang="de-DE" sz="1600" b="0" strike="noStrike" spc="-1" dirty="0">
                <a:latin typeface="Rockwell"/>
                <a:ea typeface="DejaVu Sans"/>
              </a:rPr>
              <a:t> B“</a:t>
            </a:r>
            <a:endParaRPr lang="de-DE" sz="1600" b="0" strike="noStrike" spc="-1" dirty="0">
              <a:latin typeface="Arial"/>
            </a:endParaRPr>
          </a:p>
        </p:txBody>
      </p:sp>
      <p:pic>
        <p:nvPicPr>
          <p:cNvPr id="218" name="Grafik 217"/>
          <p:cNvPicPr/>
          <p:nvPr/>
        </p:nvPicPr>
        <p:blipFill>
          <a:blip r:embed="rId3"/>
          <a:stretch/>
        </p:blipFill>
        <p:spPr>
          <a:xfrm>
            <a:off x="3870000" y="2700000"/>
            <a:ext cx="4410000" cy="1704600"/>
          </a:xfrm>
          <a:prstGeom prst="rect">
            <a:avLst/>
          </a:prstGeom>
          <a:ln w="0">
            <a:noFill/>
          </a:ln>
        </p:spPr>
      </p:pic>
      <p:sp>
        <p:nvSpPr>
          <p:cNvPr id="219" name="CustomShape 2"/>
          <p:cNvSpPr/>
          <p:nvPr/>
        </p:nvSpPr>
        <p:spPr>
          <a:xfrm rot="21549000">
            <a:off x="5401440" y="3687840"/>
            <a:ext cx="2351160" cy="254160"/>
          </a:xfrm>
          <a:prstGeom prst="ellipse">
            <a:avLst/>
          </a:prstGeom>
          <a:noFill/>
          <a:ln w="0">
            <a:solidFill>
              <a:srgbClr val="FF0000"/>
            </a:solidFill>
          </a:ln>
        </p:spPr>
        <p:style>
          <a:lnRef idx="0">
            <a:scrgbClr r="0" g="0" b="0"/>
          </a:lnRef>
          <a:fillRef idx="0">
            <a:scrgbClr r="0" g="0" b="0"/>
          </a:fillRef>
          <a:effectRef idx="0">
            <a:scrgbClr r="0" g="0" b="0"/>
          </a:effectRef>
          <a:fontRef idx="minor"/>
        </p:style>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0" name="CustomShape 1"/>
          <p:cNvSpPr/>
          <p:nvPr/>
        </p:nvSpPr>
        <p:spPr>
          <a:xfrm>
            <a:off x="289800" y="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de-DE" sz="1800" b="0" strike="noStrike" spc="-1" dirty="0">
              <a:latin typeface="Arial"/>
            </a:endParaRPr>
          </a:p>
          <a:p>
            <a:pPr>
              <a:lnSpc>
                <a:spcPct val="100000"/>
              </a:lnSpc>
            </a:pPr>
            <a:r>
              <a:rPr lang="de-DE" sz="1600" b="0" strike="noStrike" spc="-1" dirty="0" err="1">
                <a:latin typeface="Rockwell"/>
                <a:ea typeface="DejaVu Sans"/>
              </a:rPr>
              <a:t>We</a:t>
            </a:r>
            <a:r>
              <a:rPr lang="de-DE" sz="1600" b="0" strike="noStrike" spc="-1" dirty="0">
                <a:latin typeface="Rockwell"/>
                <a:ea typeface="DejaVu Sans"/>
              </a:rPr>
              <a:t> </a:t>
            </a:r>
            <a:r>
              <a:rPr lang="de-DE" sz="1600" b="0" strike="noStrike" spc="-1" dirty="0" err="1">
                <a:latin typeface="Rockwell"/>
                <a:ea typeface="DejaVu Sans"/>
              </a:rPr>
              <a:t>receive</a:t>
            </a:r>
            <a:r>
              <a:rPr lang="de-DE" sz="1600" b="0" strike="noStrike" spc="-1" dirty="0">
                <a:latin typeface="Rockwell"/>
                <a:ea typeface="DejaVu Sans"/>
              </a:rPr>
              <a:t>:</a:t>
            </a:r>
            <a:endParaRPr lang="de-DE" sz="1600" b="0" strike="noStrike" spc="-1" dirty="0">
              <a:latin typeface="Arial"/>
            </a:endParaRPr>
          </a:p>
        </p:txBody>
      </p:sp>
      <p:pic>
        <p:nvPicPr>
          <p:cNvPr id="221" name="Grafik 220"/>
          <p:cNvPicPr/>
          <p:nvPr/>
        </p:nvPicPr>
        <p:blipFill>
          <a:blip r:embed="rId3"/>
          <a:stretch/>
        </p:blipFill>
        <p:spPr>
          <a:xfrm>
            <a:off x="720000" y="2700000"/>
            <a:ext cx="10564200" cy="1085400"/>
          </a:xfrm>
          <a:prstGeom prst="rect">
            <a:avLst/>
          </a:prstGeom>
          <a:ln w="0">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2" name="CustomShape 1"/>
          <p:cNvSpPr/>
          <p:nvPr/>
        </p:nvSpPr>
        <p:spPr>
          <a:xfrm>
            <a:off x="289800" y="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de-DE" sz="1800" b="0" strike="noStrike" spc="-1" dirty="0">
              <a:latin typeface="Arial"/>
            </a:endParaRPr>
          </a:p>
          <a:p>
            <a:pPr>
              <a:lnSpc>
                <a:spcPct val="100000"/>
              </a:lnSpc>
            </a:pPr>
            <a:r>
              <a:rPr lang="de-DE" sz="1600" b="0" strike="noStrike" spc="-1" dirty="0" err="1">
                <a:latin typeface="Rockwell"/>
                <a:ea typeface="DejaVu Sans"/>
              </a:rPr>
              <a:t>We</a:t>
            </a:r>
            <a:r>
              <a:rPr lang="de-DE" sz="1600" b="0" strike="noStrike" spc="-1" dirty="0">
                <a:latin typeface="Rockwell"/>
                <a:ea typeface="DejaVu Sans"/>
              </a:rPr>
              <a:t> </a:t>
            </a:r>
            <a:r>
              <a:rPr lang="de-DE" sz="1600" b="0" strike="noStrike" spc="-1" dirty="0" err="1">
                <a:latin typeface="Rockwell"/>
                <a:ea typeface="DejaVu Sans"/>
              </a:rPr>
              <a:t>have</a:t>
            </a:r>
            <a:r>
              <a:rPr lang="de-DE" sz="1600" b="0" strike="noStrike" spc="-1" dirty="0">
                <a:latin typeface="Rockwell"/>
                <a:ea typeface="DejaVu Sans"/>
              </a:rPr>
              <a:t> </a:t>
            </a:r>
            <a:r>
              <a:rPr lang="de-DE" sz="1600" b="0" strike="noStrike" spc="-1" dirty="0" err="1">
                <a:latin typeface="Rockwell"/>
                <a:ea typeface="DejaVu Sans"/>
              </a:rPr>
              <a:t>resolved</a:t>
            </a:r>
            <a:r>
              <a:rPr lang="de-DE" sz="1600" b="0" strike="noStrike" spc="-1" dirty="0">
                <a:latin typeface="Rockwell"/>
                <a:ea typeface="DejaVu Sans"/>
              </a:rPr>
              <a:t> </a:t>
            </a:r>
            <a:r>
              <a:rPr lang="de-DE" sz="1600" b="0" strike="noStrike" spc="-1" dirty="0" err="1">
                <a:latin typeface="Rockwell"/>
                <a:ea typeface="DejaVu Sans"/>
              </a:rPr>
              <a:t>every</a:t>
            </a:r>
            <a:r>
              <a:rPr lang="de-DE" sz="1600" b="0" strike="noStrike" spc="-1" dirty="0">
                <a:latin typeface="Rockwell"/>
                <a:ea typeface="DejaVu Sans"/>
              </a:rPr>
              <a:t> </a:t>
            </a:r>
            <a:r>
              <a:rPr lang="de-DE" sz="1600" b="0" strike="noStrike" spc="-1" dirty="0" err="1">
                <a:latin typeface="Rockwell"/>
                <a:ea typeface="DejaVu Sans"/>
              </a:rPr>
              <a:t>merge-conflict</a:t>
            </a:r>
            <a:r>
              <a:rPr lang="de-DE" sz="1600" b="0" strike="noStrike" spc="-1" dirty="0">
                <a:latin typeface="Rockwell"/>
                <a:ea typeface="DejaVu Sans"/>
              </a:rPr>
              <a:t>!</a:t>
            </a:r>
            <a:endParaRPr lang="de-DE" sz="1600" b="0" strike="noStrike" spc="-1" dirty="0">
              <a:latin typeface="Arial"/>
            </a:endParaRPr>
          </a:p>
          <a:p>
            <a:pPr>
              <a:lnSpc>
                <a:spcPct val="100000"/>
              </a:lnSpc>
            </a:pPr>
            <a:endParaRPr lang="de-DE" sz="1600" b="0" strike="noStrike" spc="-1" dirty="0">
              <a:latin typeface="Arial"/>
            </a:endParaRPr>
          </a:p>
          <a:p>
            <a:pPr>
              <a:lnSpc>
                <a:spcPct val="100000"/>
              </a:lnSpc>
            </a:pP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can</a:t>
            </a:r>
            <a:r>
              <a:rPr lang="de-DE" sz="1600" b="0" strike="noStrike" spc="-1" dirty="0">
                <a:latin typeface="Rockwell"/>
                <a:ea typeface="DejaVu Sans"/>
              </a:rPr>
              <a:t> </a:t>
            </a:r>
            <a:r>
              <a:rPr lang="de-DE" sz="1600" b="0" strike="noStrike" spc="-1" dirty="0" err="1">
                <a:latin typeface="Rockwell"/>
                <a:ea typeface="DejaVu Sans"/>
              </a:rPr>
              <a:t>now</a:t>
            </a:r>
            <a:r>
              <a:rPr lang="de-DE" sz="1600" b="0" strike="noStrike" spc="-1" dirty="0">
                <a:latin typeface="Rockwell"/>
                <a:ea typeface="DejaVu Sans"/>
              </a:rPr>
              <a:t> </a:t>
            </a:r>
            <a:r>
              <a:rPr lang="de-DE" sz="1600" b="0" strike="noStrike" spc="-1" dirty="0" err="1">
                <a:latin typeface="Rockwell"/>
                <a:ea typeface="DejaVu Sans"/>
              </a:rPr>
              <a:t>close</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KDiff</a:t>
            </a:r>
            <a:r>
              <a:rPr lang="de-DE" sz="1600" b="0" strike="noStrike" spc="-1" dirty="0">
                <a:latin typeface="Rockwell"/>
                <a:ea typeface="DejaVu Sans"/>
              </a:rPr>
              <a:t> </a:t>
            </a:r>
            <a:r>
              <a:rPr lang="de-DE" sz="1600" b="0" strike="noStrike" spc="-1" dirty="0" err="1">
                <a:latin typeface="Rockwell"/>
                <a:ea typeface="DejaVu Sans"/>
              </a:rPr>
              <a:t>software</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little</a:t>
            </a:r>
            <a:r>
              <a:rPr lang="de-DE" sz="1600" b="0" strike="noStrike" spc="-1" dirty="0">
                <a:latin typeface="Rockwell"/>
                <a:ea typeface="DejaVu Sans"/>
              </a:rPr>
              <a:t> x in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right</a:t>
            </a:r>
            <a:r>
              <a:rPr lang="de-DE" sz="1600" b="0" strike="noStrike" spc="-1" dirty="0">
                <a:latin typeface="Rockwell"/>
                <a:ea typeface="DejaVu Sans"/>
              </a:rPr>
              <a:t> top </a:t>
            </a:r>
            <a:r>
              <a:rPr lang="de-DE" sz="1600" b="0" strike="noStrike" spc="-1" dirty="0" err="1">
                <a:latin typeface="Rockwell"/>
                <a:ea typeface="DejaVu Sans"/>
              </a:rPr>
              <a:t>corner</a:t>
            </a:r>
            <a:r>
              <a:rPr lang="de-DE" sz="1600" b="0" strike="noStrike" spc="-1" dirty="0">
                <a:latin typeface="Rockwell"/>
                <a:ea typeface="DejaVu Sans"/>
              </a:rPr>
              <a:t>).</a:t>
            </a:r>
            <a:endParaRPr lang="de-DE" sz="1600" b="0" strike="noStrike" spc="-1" dirty="0">
              <a:latin typeface="Arial"/>
            </a:endParaRPr>
          </a:p>
          <a:p>
            <a:pPr>
              <a:lnSpc>
                <a:spcPct val="100000"/>
              </a:lnSpc>
            </a:pPr>
            <a:endParaRPr lang="de-DE" sz="1600" b="0" strike="noStrike" spc="-1" dirty="0">
              <a:latin typeface="Arial"/>
            </a:endParaRPr>
          </a:p>
          <a:p>
            <a:pPr>
              <a:lnSpc>
                <a:spcPct val="100000"/>
              </a:lnSpc>
            </a:pPr>
            <a:r>
              <a:rPr lang="de-DE" sz="1600" b="0" strike="noStrike" spc="-1" dirty="0" err="1">
                <a:latin typeface="Rockwell"/>
                <a:ea typeface="DejaVu Sans"/>
              </a:rPr>
              <a:t>Got</a:t>
            </a:r>
            <a:r>
              <a:rPr lang="de-DE" sz="1600" b="0" strike="noStrike" spc="-1" dirty="0">
                <a:latin typeface="Rockwell"/>
                <a:ea typeface="DejaVu Sans"/>
              </a:rPr>
              <a:t>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sourcetree</a:t>
            </a:r>
            <a:r>
              <a:rPr lang="de-DE" sz="1600" b="0" strike="noStrike" spc="-1" dirty="0">
                <a:latin typeface="Rockwell"/>
                <a:ea typeface="DejaVu Sans"/>
              </a:rPr>
              <a:t> (</a:t>
            </a:r>
            <a:r>
              <a:rPr lang="de-DE" sz="1600" b="0" strike="noStrike" spc="-1" dirty="0" err="1">
                <a:latin typeface="Rockwell"/>
                <a:ea typeface="DejaVu Sans"/>
              </a:rPr>
              <a:t>or</a:t>
            </a:r>
            <a:r>
              <a:rPr lang="de-DE" sz="1600" b="0" strike="noStrike" spc="-1" dirty="0">
                <a:latin typeface="Rockwell"/>
                <a:ea typeface="DejaVu Sans"/>
              </a:rPr>
              <a:t> </a:t>
            </a:r>
            <a:r>
              <a:rPr lang="de-DE" sz="1600" b="0" strike="noStrike" spc="-1" dirty="0" err="1">
                <a:latin typeface="Rockwell"/>
                <a:ea typeface="DejaVu Sans"/>
              </a:rPr>
              <a:t>you</a:t>
            </a:r>
            <a:r>
              <a:rPr lang="de-DE" sz="1600" b="0" strike="noStrike" spc="-1" dirty="0">
                <a:latin typeface="Rockwell"/>
                <a:ea typeface="DejaVu Sans"/>
              </a:rPr>
              <a:t> will </a:t>
            </a:r>
            <a:r>
              <a:rPr lang="de-DE" sz="1600" b="0" strike="noStrike" spc="-1" dirty="0" err="1">
                <a:latin typeface="Rockwell"/>
                <a:ea typeface="DejaVu Sans"/>
              </a:rPr>
              <a:t>be</a:t>
            </a:r>
            <a:r>
              <a:rPr lang="de-DE" sz="1600" b="0" strike="noStrike" spc="-1" dirty="0">
                <a:latin typeface="Rockwell"/>
                <a:ea typeface="DejaVu Sans"/>
              </a:rPr>
              <a:t> </a:t>
            </a:r>
            <a:r>
              <a:rPr lang="de-DE" sz="1600" b="0" strike="noStrike" spc="-1" dirty="0" err="1">
                <a:latin typeface="Rockwell"/>
                <a:ea typeface="DejaVu Sans"/>
              </a:rPr>
              <a:t>automatically</a:t>
            </a:r>
            <a:r>
              <a:rPr lang="de-DE" sz="1600" b="0" strike="noStrike" spc="-1" dirty="0">
                <a:latin typeface="Rockwell"/>
                <a:ea typeface="DejaVu Sans"/>
              </a:rPr>
              <a:t> </a:t>
            </a:r>
            <a:r>
              <a:rPr lang="de-DE" sz="1600" b="0" strike="noStrike" spc="-1" dirty="0" err="1">
                <a:latin typeface="Rockwell"/>
                <a:ea typeface="DejaVu Sans"/>
              </a:rPr>
              <a:t>sent</a:t>
            </a:r>
            <a:r>
              <a:rPr lang="de-DE" sz="1600" b="0" strike="noStrike" spc="-1" dirty="0">
                <a:latin typeface="Rockwell"/>
                <a:ea typeface="DejaVu Sans"/>
              </a:rPr>
              <a:t> back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sourcetree</a:t>
            </a:r>
            <a:r>
              <a:rPr lang="de-DE" sz="1600" b="0" strike="noStrike" spc="-1" dirty="0">
                <a:latin typeface="Rockwell"/>
                <a:ea typeface="DejaVu Sans"/>
              </a:rPr>
              <a:t>) and </a:t>
            </a: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receive</a:t>
            </a:r>
            <a:r>
              <a:rPr lang="de-DE" sz="1600" b="0" strike="noStrike" spc="-1" dirty="0">
                <a:latin typeface="Rockwell"/>
                <a:ea typeface="DejaVu Sans"/>
              </a:rPr>
              <a:t>:</a:t>
            </a:r>
            <a:endParaRPr lang="de-DE" sz="1600" b="0" strike="noStrike" spc="-1" dirty="0">
              <a:latin typeface="Arial"/>
            </a:endParaRPr>
          </a:p>
          <a:p>
            <a:pPr>
              <a:lnSpc>
                <a:spcPct val="100000"/>
              </a:lnSpc>
            </a:pPr>
            <a:endParaRPr lang="de-DE" sz="1600" b="0" strike="noStrike" spc="-1" dirty="0">
              <a:latin typeface="Arial"/>
            </a:endParaRPr>
          </a:p>
          <a:p>
            <a:pPr>
              <a:lnSpc>
                <a:spcPct val="100000"/>
              </a:lnSpc>
            </a:pPr>
            <a:r>
              <a:rPr lang="de-DE" sz="1600" b="0" strike="noStrike" spc="-1" dirty="0">
                <a:latin typeface="Rockwell"/>
                <a:ea typeface="DejaVu Sans"/>
              </a:rPr>
              <a:t>The </a:t>
            </a:r>
            <a:r>
              <a:rPr lang="de-DE" sz="1600" b="0" strike="noStrike" spc="-1" dirty="0" err="1">
                <a:latin typeface="Rockwell"/>
                <a:ea typeface="DejaVu Sans"/>
              </a:rPr>
              <a:t>resolved</a:t>
            </a:r>
            <a:r>
              <a:rPr lang="de-DE" sz="1600" b="0" strike="noStrike" spc="-1" dirty="0">
                <a:latin typeface="Rockwell"/>
                <a:ea typeface="DejaVu Sans"/>
              </a:rPr>
              <a:t> </a:t>
            </a:r>
            <a:r>
              <a:rPr lang="de-DE" sz="1600" b="0" strike="noStrike" spc="-1" dirty="0" err="1">
                <a:latin typeface="Rockwell"/>
                <a:ea typeface="DejaVu Sans"/>
              </a:rPr>
              <a:t>index.html</a:t>
            </a:r>
            <a:r>
              <a:rPr lang="de-DE" sz="1600" b="0" strike="noStrike" spc="-1" dirty="0">
                <a:latin typeface="Rockwell"/>
                <a:ea typeface="DejaVu Sans"/>
              </a:rPr>
              <a:t> </a:t>
            </a:r>
            <a:r>
              <a:rPr lang="de-DE" sz="1600" b="0" strike="noStrike" spc="-1" dirty="0" err="1">
                <a:latin typeface="Rockwell"/>
                <a:ea typeface="DejaVu Sans"/>
              </a:rPr>
              <a:t>file</a:t>
            </a:r>
            <a:r>
              <a:rPr lang="de-DE" sz="1600" b="0" strike="noStrike" spc="-1" dirty="0">
                <a:latin typeface="Rockwell"/>
                <a:ea typeface="DejaVu Sans"/>
              </a:rPr>
              <a:t> </a:t>
            </a:r>
            <a:r>
              <a:rPr lang="de-DE" sz="1600" b="0" strike="noStrike" spc="-1" dirty="0" err="1">
                <a:latin typeface="Rockwell"/>
                <a:ea typeface="DejaVu Sans"/>
              </a:rPr>
              <a:t>is</a:t>
            </a:r>
            <a:r>
              <a:rPr lang="de-DE" sz="1600" b="0" strike="noStrike" spc="-1" dirty="0">
                <a:latin typeface="Rockwell"/>
                <a:ea typeface="DejaVu Sans"/>
              </a:rPr>
              <a:t> </a:t>
            </a:r>
            <a:r>
              <a:rPr lang="de-DE" sz="1600" b="0" strike="noStrike" spc="-1" dirty="0" err="1">
                <a:latin typeface="Rockwell"/>
                <a:ea typeface="DejaVu Sans"/>
              </a:rPr>
              <a:t>already</a:t>
            </a:r>
            <a:r>
              <a:rPr lang="de-DE" sz="1600" b="0" strike="noStrike" spc="-1" dirty="0">
                <a:latin typeface="Rockwell"/>
                <a:ea typeface="DejaVu Sans"/>
              </a:rPr>
              <a:t> </a:t>
            </a:r>
            <a:r>
              <a:rPr lang="de-DE" sz="1600" b="0" strike="noStrike" spc="-1" dirty="0" err="1">
                <a:latin typeface="Rockwell"/>
                <a:ea typeface="DejaVu Sans"/>
              </a:rPr>
              <a:t>staged</a:t>
            </a:r>
            <a:r>
              <a:rPr lang="de-DE" sz="1600" b="0" strike="noStrike" spc="-1" dirty="0">
                <a:latin typeface="Rockwell"/>
                <a:ea typeface="DejaVu Sans"/>
              </a:rPr>
              <a:t> and </a:t>
            </a: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may</a:t>
            </a:r>
            <a:r>
              <a:rPr lang="de-DE" sz="1600" b="0" strike="noStrike" spc="-1" dirty="0">
                <a:latin typeface="Rockwell"/>
                <a:ea typeface="DejaVu Sans"/>
              </a:rPr>
              <a:t> </a:t>
            </a:r>
            <a:r>
              <a:rPr lang="de-DE" sz="1600" b="0" strike="noStrike" spc="-1" dirty="0" err="1">
                <a:latin typeface="Rockwell"/>
                <a:ea typeface="DejaVu Sans"/>
              </a:rPr>
              <a:t>now</a:t>
            </a:r>
            <a:r>
              <a:rPr lang="de-DE" sz="1600" b="0" strike="noStrike" spc="-1" dirty="0">
                <a:latin typeface="Rockwell"/>
                <a:ea typeface="DejaVu Sans"/>
              </a:rPr>
              <a:t> </a:t>
            </a:r>
            <a:r>
              <a:rPr lang="de-DE" sz="1600" b="0" strike="noStrike" spc="-1" dirty="0" err="1">
                <a:latin typeface="Rockwell"/>
                <a:ea typeface="DejaVu Sans"/>
              </a:rPr>
              <a:t>commit</a:t>
            </a:r>
            <a:r>
              <a:rPr lang="de-DE" sz="1600" b="0" strike="noStrike" spc="-1" dirty="0">
                <a:latin typeface="Rockwell"/>
                <a:ea typeface="DejaVu Sans"/>
              </a:rPr>
              <a:t>! </a:t>
            </a:r>
            <a:r>
              <a:rPr lang="de-DE" sz="1600" b="0" strike="noStrike" spc="-1" dirty="0" err="1">
                <a:latin typeface="Rockwell"/>
                <a:ea typeface="DejaVu Sans"/>
              </a:rPr>
              <a:t>Good</a:t>
            </a:r>
            <a:r>
              <a:rPr lang="de-DE" sz="1600" b="0" strike="noStrike" spc="-1" dirty="0">
                <a:latin typeface="Rockwell"/>
                <a:ea typeface="DejaVu Sans"/>
              </a:rPr>
              <a:t> </a:t>
            </a:r>
            <a:r>
              <a:rPr lang="de-DE" sz="1600" b="0" strike="noStrike" spc="-1" dirty="0" err="1">
                <a:latin typeface="Rockwell"/>
                <a:ea typeface="DejaVu Sans"/>
              </a:rPr>
              <a:t>job</a:t>
            </a:r>
            <a:r>
              <a:rPr lang="de-DE" sz="1600" b="0" strike="noStrike" spc="-1" dirty="0">
                <a:latin typeface="Rockwell"/>
                <a:ea typeface="DejaVu Sans"/>
              </a:rPr>
              <a:t>!</a:t>
            </a:r>
            <a:endParaRPr lang="de-DE" sz="1600" b="0" strike="noStrike" spc="-1" dirty="0">
              <a:latin typeface="Arial"/>
            </a:endParaRPr>
          </a:p>
        </p:txBody>
      </p:sp>
      <p:pic>
        <p:nvPicPr>
          <p:cNvPr id="223" name="Grafik 222"/>
          <p:cNvPicPr/>
          <p:nvPr/>
        </p:nvPicPr>
        <p:blipFill>
          <a:blip r:embed="rId3"/>
          <a:stretch/>
        </p:blipFill>
        <p:spPr>
          <a:xfrm>
            <a:off x="912960" y="2154600"/>
            <a:ext cx="10067040" cy="4145400"/>
          </a:xfrm>
          <a:prstGeom prst="rect">
            <a:avLst/>
          </a:prstGeom>
          <a:ln w="0">
            <a:noFill/>
          </a:ln>
        </p:spPr>
      </p:pic>
      <p:sp>
        <p:nvSpPr>
          <p:cNvPr id="224" name="CustomShape 2"/>
          <p:cNvSpPr/>
          <p:nvPr/>
        </p:nvSpPr>
        <p:spPr>
          <a:xfrm rot="21549000">
            <a:off x="2306520" y="3351960"/>
            <a:ext cx="1435320" cy="366840"/>
          </a:xfrm>
          <a:prstGeom prst="ellipse">
            <a:avLst/>
          </a:prstGeom>
          <a:noFill/>
          <a:ln w="0">
            <a:solidFill>
              <a:srgbClr val="FF0000"/>
            </a:solidFill>
          </a:ln>
        </p:spPr>
        <p:style>
          <a:lnRef idx="0">
            <a:scrgbClr r="0" g="0" b="0"/>
          </a:lnRef>
          <a:fillRef idx="0">
            <a:scrgbClr r="0" g="0" b="0"/>
          </a:fillRef>
          <a:effectRef idx="0">
            <a:scrgbClr r="0" g="0" b="0"/>
          </a:effectRef>
          <a:fontRef idx="minor"/>
        </p:style>
      </p:sp>
      <p:sp>
        <p:nvSpPr>
          <p:cNvPr id="225" name="CustomShape 3"/>
          <p:cNvSpPr/>
          <p:nvPr/>
        </p:nvSpPr>
        <p:spPr>
          <a:xfrm rot="21549000">
            <a:off x="685800" y="2485440"/>
            <a:ext cx="897480" cy="537120"/>
          </a:xfrm>
          <a:prstGeom prst="ellipse">
            <a:avLst/>
          </a:prstGeom>
          <a:noFill/>
          <a:ln w="0">
            <a:solidFill>
              <a:srgbClr val="FF0000"/>
            </a:solidFill>
          </a:ln>
        </p:spPr>
        <p:style>
          <a:lnRef idx="0">
            <a:scrgbClr r="0" g="0" b="0"/>
          </a:lnRef>
          <a:fillRef idx="0">
            <a:scrgbClr r="0" g="0" b="0"/>
          </a:fillRef>
          <a:effectRef idx="0">
            <a:scrgbClr r="0" g="0" b="0"/>
          </a:effectRef>
          <a:fontRef idx="minor"/>
        </p:style>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6" name="CustomShape 1"/>
          <p:cNvSpPr/>
          <p:nvPr/>
        </p:nvSpPr>
        <p:spPr>
          <a:xfrm>
            <a:off x="289800" y="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de-DE" sz="1800" b="0" strike="noStrike" spc="-1" dirty="0">
              <a:latin typeface="Arial"/>
            </a:endParaRPr>
          </a:p>
          <a:p>
            <a:pPr>
              <a:lnSpc>
                <a:spcPct val="100000"/>
              </a:lnSpc>
            </a:pPr>
            <a:r>
              <a:rPr lang="de-DE" sz="1600" b="0" strike="noStrike" spc="-1" dirty="0" err="1">
                <a:latin typeface="Rockwell"/>
                <a:ea typeface="DejaVu Sans"/>
              </a:rPr>
              <a:t>Remark</a:t>
            </a:r>
            <a:r>
              <a:rPr lang="de-DE" sz="1600" b="0" strike="noStrike" spc="-1" dirty="0">
                <a:latin typeface="Rockwell"/>
                <a:ea typeface="DejaVu Sans"/>
              </a:rPr>
              <a:t>:</a:t>
            </a:r>
            <a:endParaRPr lang="de-DE" sz="1600" b="0" strike="noStrike" spc="-1" dirty="0">
              <a:latin typeface="Arial"/>
            </a:endParaRPr>
          </a:p>
          <a:p>
            <a:pPr>
              <a:lnSpc>
                <a:spcPct val="100000"/>
              </a:lnSpc>
            </a:pPr>
            <a:r>
              <a:rPr lang="de-DE" sz="1600" b="0" strike="noStrike" spc="-1" dirty="0" err="1">
                <a:latin typeface="Rockwell"/>
                <a:ea typeface="DejaVu Sans"/>
              </a:rPr>
              <a:t>It</a:t>
            </a:r>
            <a:r>
              <a:rPr lang="de-DE" sz="1600" b="0" strike="noStrike" spc="-1" dirty="0">
                <a:latin typeface="Rockwell"/>
                <a:ea typeface="DejaVu Sans"/>
              </a:rPr>
              <a:t> </a:t>
            </a:r>
            <a:r>
              <a:rPr lang="de-DE" sz="1600" b="0" strike="noStrike" spc="-1" dirty="0" err="1">
                <a:latin typeface="Rockwell"/>
                <a:ea typeface="DejaVu Sans"/>
              </a:rPr>
              <a:t>may</a:t>
            </a:r>
            <a:r>
              <a:rPr lang="de-DE" sz="1600" b="0" strike="noStrike" spc="-1" dirty="0">
                <a:latin typeface="Rockwell"/>
                <a:ea typeface="DejaVu Sans"/>
              </a:rPr>
              <a:t> happen, </a:t>
            </a:r>
            <a:r>
              <a:rPr lang="de-DE" sz="1600" b="0" strike="noStrike" spc="-1" dirty="0" err="1">
                <a:latin typeface="Rockwell"/>
                <a:ea typeface="DejaVu Sans"/>
              </a:rPr>
              <a:t>that</a:t>
            </a:r>
            <a:r>
              <a:rPr lang="de-DE" sz="1600" b="0" strike="noStrike" spc="-1" dirty="0">
                <a:latin typeface="Rockwell"/>
                <a:ea typeface="DejaVu Sans"/>
              </a:rPr>
              <a:t> </a:t>
            </a:r>
            <a:r>
              <a:rPr lang="de-DE" sz="1600" b="0" strike="noStrike" spc="-1" dirty="0" err="1">
                <a:latin typeface="Rockwell"/>
                <a:ea typeface="DejaVu Sans"/>
              </a:rPr>
              <a:t>sourcetree</a:t>
            </a:r>
            <a:r>
              <a:rPr lang="de-DE" sz="1600" b="0" strike="noStrike" spc="-1" dirty="0">
                <a:latin typeface="Rockwell"/>
                <a:ea typeface="DejaVu Sans"/>
              </a:rPr>
              <a:t> </a:t>
            </a:r>
            <a:r>
              <a:rPr lang="de-DE" sz="1600" b="0" strike="noStrike" spc="-1" dirty="0" err="1">
                <a:latin typeface="Rockwell"/>
                <a:ea typeface="DejaVu Sans"/>
              </a:rPr>
              <a:t>keeps</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original </a:t>
            </a:r>
            <a:r>
              <a:rPr lang="de-DE" sz="1600" b="0" strike="noStrike" spc="-1" dirty="0" err="1">
                <a:latin typeface="Rockwell"/>
                <a:ea typeface="DejaVu Sans"/>
              </a:rPr>
              <a:t>file</a:t>
            </a:r>
            <a:r>
              <a:rPr lang="de-DE" sz="1600" b="0" strike="noStrike" spc="-1" dirty="0">
                <a:latin typeface="Rockwell"/>
                <a:ea typeface="DejaVu Sans"/>
              </a:rPr>
              <a:t> (</a:t>
            </a:r>
            <a:r>
              <a:rPr lang="de-DE" sz="1600" b="0" strike="noStrike" spc="-1" dirty="0" err="1">
                <a:latin typeface="Rockwell"/>
                <a:ea typeface="DejaVu Sans"/>
              </a:rPr>
              <a:t>even</a:t>
            </a:r>
            <a:r>
              <a:rPr lang="de-DE" sz="1600" b="0" strike="noStrike" spc="-1" dirty="0">
                <a:latin typeface="Rockwell"/>
                <a:ea typeface="DejaVu Sans"/>
              </a:rPr>
              <a:t> after </a:t>
            </a:r>
            <a:r>
              <a:rPr lang="de-DE" sz="1600" b="0" strike="noStrike" spc="-1" dirty="0" err="1">
                <a:latin typeface="Rockwell"/>
                <a:ea typeface="DejaVu Sans"/>
              </a:rPr>
              <a:t>merging</a:t>
            </a:r>
            <a:r>
              <a:rPr lang="de-DE" sz="1600" b="0" strike="noStrike" spc="-1" dirty="0">
                <a:latin typeface="Rockwell"/>
                <a:ea typeface="DejaVu Sans"/>
              </a:rPr>
              <a:t>), </a:t>
            </a:r>
            <a:r>
              <a:rPr lang="de-DE" sz="1600" b="0" strike="noStrike" spc="-1" dirty="0" err="1">
                <a:latin typeface="Rockwell"/>
                <a:ea typeface="DejaVu Sans"/>
              </a:rPr>
              <a:t>containing</a:t>
            </a:r>
            <a:r>
              <a:rPr lang="de-DE" sz="1600" b="0" strike="noStrike" spc="-1" dirty="0">
                <a:latin typeface="Rockwell"/>
                <a:ea typeface="DejaVu Sans"/>
              </a:rPr>
              <a:t> all </a:t>
            </a:r>
            <a:r>
              <a:rPr lang="de-DE" sz="1600" b="0" strike="noStrike" spc="-1" dirty="0" err="1">
                <a:latin typeface="Rockwell"/>
                <a:ea typeface="DejaVu Sans"/>
              </a:rPr>
              <a:t>merge-conflicts</a:t>
            </a:r>
            <a:r>
              <a:rPr lang="de-DE" sz="1600" b="0" strike="noStrike" spc="-1" dirty="0">
                <a:latin typeface="Rockwell"/>
                <a:ea typeface="DejaVu Sans"/>
              </a:rPr>
              <a:t>.</a:t>
            </a:r>
            <a:endParaRPr lang="de-DE" sz="1600" b="0" strike="noStrike" spc="-1" dirty="0">
              <a:latin typeface="Arial"/>
            </a:endParaRPr>
          </a:p>
          <a:p>
            <a:pPr>
              <a:lnSpc>
                <a:spcPct val="100000"/>
              </a:lnSpc>
            </a:pPr>
            <a:r>
              <a:rPr lang="de-DE" sz="1600" b="0" strike="noStrike" spc="-1" dirty="0" err="1">
                <a:latin typeface="Rockwell"/>
                <a:ea typeface="DejaVu Sans"/>
              </a:rPr>
              <a:t>You</a:t>
            </a:r>
            <a:r>
              <a:rPr lang="de-DE" sz="1600" b="0" strike="noStrike" spc="-1" dirty="0">
                <a:latin typeface="Rockwell"/>
                <a:ea typeface="DejaVu Sans"/>
              </a:rPr>
              <a:t> do not </a:t>
            </a:r>
            <a:r>
              <a:rPr lang="de-DE" sz="1600" b="0" strike="noStrike" spc="-1" dirty="0" err="1">
                <a:latin typeface="Rockwell"/>
                <a:ea typeface="DejaVu Sans"/>
              </a:rPr>
              <a:t>need</a:t>
            </a:r>
            <a:r>
              <a:rPr lang="de-DE" sz="1600" b="0" strike="noStrike" spc="-1" dirty="0">
                <a:latin typeface="Rockwell"/>
                <a:ea typeface="DejaVu Sans"/>
              </a:rPr>
              <a:t> </a:t>
            </a:r>
            <a:r>
              <a:rPr lang="de-DE" sz="1600" b="0" strike="noStrike" spc="-1" dirty="0" err="1">
                <a:latin typeface="Rockwell"/>
                <a:ea typeface="DejaVu Sans"/>
              </a:rPr>
              <a:t>that</a:t>
            </a:r>
            <a:r>
              <a:rPr lang="de-DE" sz="1600" b="0" strike="noStrike" spc="-1" dirty="0">
                <a:latin typeface="Rockwell"/>
                <a:ea typeface="DejaVu Sans"/>
              </a:rPr>
              <a:t> </a:t>
            </a:r>
            <a:r>
              <a:rPr lang="de-DE" sz="1600" b="0" strike="noStrike" spc="-1" dirty="0" err="1">
                <a:latin typeface="Rockwell"/>
                <a:ea typeface="DejaVu Sans"/>
              </a:rPr>
              <a:t>file</a:t>
            </a:r>
            <a:r>
              <a:rPr lang="de-DE" sz="1600" b="0" strike="noStrike" spc="-1" dirty="0">
                <a:latin typeface="Rockwell"/>
                <a:ea typeface="DejaVu Sans"/>
              </a:rPr>
              <a:t> </a:t>
            </a:r>
            <a:r>
              <a:rPr lang="de-DE" sz="1600" b="0" strike="noStrike" spc="-1" dirty="0" err="1">
                <a:latin typeface="Rockwell"/>
                <a:ea typeface="DejaVu Sans"/>
              </a:rPr>
              <a:t>anymore</a:t>
            </a:r>
            <a:r>
              <a:rPr lang="de-DE" sz="1600" b="0" strike="noStrike" spc="-1" dirty="0">
                <a:latin typeface="Rockwell"/>
                <a:ea typeface="DejaVu Sans"/>
              </a:rPr>
              <a:t>. After </a:t>
            </a:r>
            <a:r>
              <a:rPr lang="de-DE" sz="1600" b="0" strike="noStrike" spc="-1" dirty="0" err="1">
                <a:latin typeface="Rockwell"/>
                <a:ea typeface="DejaVu Sans"/>
              </a:rPr>
              <a:t>comitting</a:t>
            </a:r>
            <a:r>
              <a:rPr lang="de-DE" sz="1600" b="0" strike="noStrike" spc="-1" dirty="0">
                <a:latin typeface="Rockwell"/>
                <a:ea typeface="DejaVu Sans"/>
              </a:rPr>
              <a:t> </a:t>
            </a:r>
            <a:r>
              <a:rPr lang="de-DE" sz="1600" b="0" strike="noStrike" spc="-1" dirty="0" err="1">
                <a:latin typeface="Rockwell"/>
                <a:ea typeface="DejaVu Sans"/>
              </a:rPr>
              <a:t>it</a:t>
            </a:r>
            <a:r>
              <a:rPr lang="de-DE" sz="1600" b="0" strike="noStrike" spc="-1" dirty="0">
                <a:latin typeface="Rockwell"/>
                <a:ea typeface="DejaVu Sans"/>
              </a:rPr>
              <a:t> </a:t>
            </a:r>
            <a:r>
              <a:rPr lang="de-DE" sz="1600" b="0" strike="noStrike" spc="-1" dirty="0" err="1">
                <a:latin typeface="Rockwell"/>
                <a:ea typeface="DejaVu Sans"/>
              </a:rPr>
              <a:t>should</a:t>
            </a:r>
            <a:r>
              <a:rPr lang="de-DE" sz="1600" b="0" strike="noStrike" spc="-1" dirty="0">
                <a:latin typeface="Rockwell"/>
                <a:ea typeface="DejaVu Sans"/>
              </a:rPr>
              <a:t> </a:t>
            </a:r>
            <a:r>
              <a:rPr lang="de-DE" sz="1600" b="0" strike="noStrike" spc="-1" dirty="0" err="1">
                <a:latin typeface="Rockwell"/>
                <a:ea typeface="DejaVu Sans"/>
              </a:rPr>
              <a:t>vanish</a:t>
            </a:r>
            <a:r>
              <a:rPr lang="de-DE" sz="1600" b="0" strike="noStrike" spc="-1" dirty="0">
                <a:latin typeface="Rockwell"/>
                <a:ea typeface="DejaVu Sans"/>
              </a:rPr>
              <a:t>, </a:t>
            </a:r>
            <a:r>
              <a:rPr lang="de-DE" sz="1600" b="0" strike="noStrike" spc="-1" dirty="0" err="1">
                <a:latin typeface="Rockwell"/>
                <a:ea typeface="DejaVu Sans"/>
              </a:rPr>
              <a:t>if</a:t>
            </a:r>
            <a:r>
              <a:rPr lang="de-DE" sz="1600" b="0" strike="noStrike" spc="-1" dirty="0">
                <a:latin typeface="Rockwell"/>
                <a:ea typeface="DejaVu Sans"/>
              </a:rPr>
              <a:t> not, </a:t>
            </a:r>
            <a:r>
              <a:rPr lang="de-DE" sz="1600" b="0" strike="noStrike" spc="-1" dirty="0" err="1">
                <a:latin typeface="Rockwell"/>
                <a:ea typeface="DejaVu Sans"/>
              </a:rPr>
              <a:t>you</a:t>
            </a:r>
            <a:r>
              <a:rPr lang="de-DE" sz="1600" b="0" strike="noStrike" spc="-1" dirty="0">
                <a:latin typeface="Rockwell"/>
                <a:ea typeface="DejaVu Sans"/>
              </a:rPr>
              <a:t> </a:t>
            </a:r>
            <a:r>
              <a:rPr lang="de-DE" sz="1600" b="0" strike="noStrike" spc="-1" dirty="0" err="1">
                <a:latin typeface="Rockwell"/>
                <a:ea typeface="DejaVu Sans"/>
              </a:rPr>
              <a:t>can</a:t>
            </a:r>
            <a:r>
              <a:rPr lang="de-DE" sz="1600" b="0" strike="noStrike" spc="-1" dirty="0">
                <a:latin typeface="Rockwell"/>
                <a:ea typeface="DejaVu Sans"/>
              </a:rPr>
              <a:t> </a:t>
            </a:r>
            <a:r>
              <a:rPr lang="de-DE" sz="1600" b="0" strike="noStrike" spc="-1" dirty="0" err="1">
                <a:latin typeface="Rockwell"/>
                <a:ea typeface="DejaVu Sans"/>
              </a:rPr>
              <a:t>remove</a:t>
            </a:r>
            <a:r>
              <a:rPr lang="de-DE" sz="1600" b="0" strike="noStrike" spc="-1" dirty="0">
                <a:latin typeface="Rockwell"/>
                <a:ea typeface="DejaVu Sans"/>
              </a:rPr>
              <a:t> </a:t>
            </a:r>
            <a:r>
              <a:rPr lang="de-DE" sz="1600" b="0" strike="noStrike" spc="-1" dirty="0" err="1">
                <a:latin typeface="Rockwell"/>
                <a:ea typeface="DejaVu Sans"/>
              </a:rPr>
              <a:t>it!</a:t>
            </a:r>
            <a:endParaRPr lang="de-DE" sz="1600" b="0" strike="noStrike" spc="-1" dirty="0">
              <a:latin typeface="Arial"/>
            </a:endParaRPr>
          </a:p>
        </p:txBody>
      </p:sp>
      <p:pic>
        <p:nvPicPr>
          <p:cNvPr id="227" name="Grafik 226"/>
          <p:cNvPicPr/>
          <p:nvPr/>
        </p:nvPicPr>
        <p:blipFill>
          <a:blip r:embed="rId3"/>
          <a:stretch/>
        </p:blipFill>
        <p:spPr>
          <a:xfrm>
            <a:off x="1486800" y="3830760"/>
            <a:ext cx="8773200" cy="1209240"/>
          </a:xfrm>
          <a:prstGeom prst="rect">
            <a:avLst/>
          </a:prstGeom>
          <a:ln w="0">
            <a:noFill/>
          </a:ln>
        </p:spPr>
      </p:pic>
      <p:sp>
        <p:nvSpPr>
          <p:cNvPr id="228" name="CustomShape 2"/>
          <p:cNvSpPr/>
          <p:nvPr/>
        </p:nvSpPr>
        <p:spPr>
          <a:xfrm rot="21549000">
            <a:off x="1442520" y="4329360"/>
            <a:ext cx="1615320" cy="362520"/>
          </a:xfrm>
          <a:prstGeom prst="ellipse">
            <a:avLst/>
          </a:prstGeom>
          <a:noFill/>
          <a:ln w="0">
            <a:solidFill>
              <a:srgbClr val="FF0000"/>
            </a:solidFill>
          </a:ln>
        </p:spPr>
        <p:style>
          <a:lnRef idx="0">
            <a:scrgbClr r="0" g="0" b="0"/>
          </a:lnRef>
          <a:fillRef idx="0">
            <a:scrgbClr r="0" g="0" b="0"/>
          </a:fillRef>
          <a:effectRef idx="0">
            <a:scrgbClr r="0" g="0" b="0"/>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CustomShape 1"/>
          <p:cNvSpPr/>
          <p:nvPr/>
        </p:nvSpPr>
        <p:spPr>
          <a:xfrm>
            <a:off x="241560" y="232200"/>
            <a:ext cx="1148040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buClr>
                <a:schemeClr val="tx1"/>
              </a:buClr>
            </a:pPr>
            <a:r>
              <a:rPr lang="de-DE" sz="3600" b="0" strike="noStrike" spc="-1" dirty="0">
                <a:latin typeface="Rockwell Nova"/>
                <a:ea typeface="DejaVu Sans"/>
              </a:rPr>
              <a:t>1) </a:t>
            </a:r>
            <a:r>
              <a:rPr lang="de-DE" sz="3600" b="0" strike="noStrike" spc="-1" dirty="0" err="1">
                <a:latin typeface="Rockwell Nova"/>
                <a:ea typeface="DejaVu Sans"/>
              </a:rPr>
              <a:t>Merge</a:t>
            </a:r>
            <a:r>
              <a:rPr lang="de-DE" sz="3600" b="0" strike="noStrike" spc="-1" dirty="0">
                <a:latin typeface="Rockwell Nova"/>
                <a:ea typeface="DejaVu Sans"/>
              </a:rPr>
              <a:t> Back </a:t>
            </a:r>
            <a:r>
              <a:rPr lang="de-DE" sz="3600" b="0" strike="noStrike" spc="-1" dirty="0" err="1">
                <a:latin typeface="Rockwell Nova"/>
                <a:ea typeface="DejaVu Sans"/>
              </a:rPr>
              <a:t>to</a:t>
            </a:r>
            <a:r>
              <a:rPr lang="de-DE" sz="3600" b="0" strike="noStrike" spc="-1" dirty="0">
                <a:latin typeface="Rockwell Nova"/>
                <a:ea typeface="DejaVu Sans"/>
              </a:rPr>
              <a:t> </a:t>
            </a:r>
            <a:r>
              <a:rPr lang="de-DE" sz="3600" b="0" strike="noStrike" spc="-1" dirty="0" err="1">
                <a:latin typeface="Rockwell Nova"/>
                <a:ea typeface="DejaVu Sans"/>
              </a:rPr>
              <a:t>main</a:t>
            </a:r>
            <a:endParaRPr lang="de-DE" sz="3600" b="0" strike="noStrike" spc="-1" dirty="0">
              <a:latin typeface="Arial"/>
            </a:endParaRPr>
          </a:p>
        </p:txBody>
      </p:sp>
      <p:sp>
        <p:nvSpPr>
          <p:cNvPr id="95" name="CustomShape 2"/>
          <p:cNvSpPr/>
          <p:nvPr/>
        </p:nvSpPr>
        <p:spPr>
          <a:xfrm>
            <a:off x="289800" y="540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buClr>
                <a:schemeClr val="tx1"/>
              </a:buClr>
            </a:pPr>
            <a:endParaRPr lang="de-DE" sz="18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err="1">
                <a:latin typeface="Rockwell"/>
                <a:ea typeface="DejaVu Sans"/>
              </a:rPr>
              <a:t>Checkout</a:t>
            </a:r>
            <a:r>
              <a:rPr lang="de-DE" sz="1600" b="0" strike="noStrike" spc="-1" dirty="0">
                <a:latin typeface="Rockwell"/>
                <a:ea typeface="DejaVu Sans"/>
              </a:rPr>
              <a:t> </a:t>
            </a:r>
            <a:r>
              <a:rPr lang="de-DE" sz="1600" b="0" strike="noStrike" spc="-1" dirty="0" err="1">
                <a:latin typeface="Rockwell"/>
                <a:ea typeface="DejaVu Sans"/>
              </a:rPr>
              <a:t>main</a:t>
            </a:r>
            <a:endParaRPr lang="de-DE" sz="16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err="1">
                <a:latin typeface="Rockwell"/>
                <a:ea typeface="DejaVu Sans"/>
              </a:rPr>
              <a:t>Merge</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branch</a:t>
            </a:r>
            <a:r>
              <a:rPr lang="de-DE" sz="1600" b="0" strike="noStrike" spc="-1" dirty="0">
                <a:latin typeface="Rockwell"/>
                <a:ea typeface="DejaVu Sans"/>
              </a:rPr>
              <a:t> feature/</a:t>
            </a:r>
            <a:r>
              <a:rPr lang="de-DE" sz="1600" b="0" strike="noStrike" spc="-1" dirty="0" err="1">
                <a:latin typeface="Rockwell"/>
                <a:ea typeface="DejaVu Sans"/>
              </a:rPr>
              <a:t>include_more_names</a:t>
            </a:r>
            <a:r>
              <a:rPr lang="de-DE" sz="1600" b="0" strike="noStrike" spc="-1" dirty="0">
                <a:latin typeface="Rockwell"/>
                <a:ea typeface="DejaVu Sans"/>
              </a:rPr>
              <a:t>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main</a:t>
            </a:r>
            <a:endParaRPr lang="de-DE" sz="1600" b="0" strike="noStrike" spc="-1" dirty="0">
              <a:latin typeface="Arial"/>
            </a:endParaRPr>
          </a:p>
        </p:txBody>
      </p:sp>
      <p:pic>
        <p:nvPicPr>
          <p:cNvPr id="96" name="Grafik 95"/>
          <p:cNvPicPr/>
          <p:nvPr/>
        </p:nvPicPr>
        <p:blipFill>
          <a:blip r:embed="rId3"/>
          <a:stretch/>
        </p:blipFill>
        <p:spPr>
          <a:xfrm>
            <a:off x="1080000" y="1754280"/>
            <a:ext cx="5939640" cy="4725360"/>
          </a:xfrm>
          <a:prstGeom prst="rect">
            <a:avLst/>
          </a:prstGeom>
          <a:ln w="0">
            <a:noFill/>
          </a:ln>
        </p:spPr>
      </p:pic>
      <p:sp>
        <p:nvSpPr>
          <p:cNvPr id="97" name="CustomShape 3"/>
          <p:cNvSpPr/>
          <p:nvPr/>
        </p:nvSpPr>
        <p:spPr>
          <a:xfrm rot="21549000">
            <a:off x="3430080" y="1841040"/>
            <a:ext cx="713880" cy="673920"/>
          </a:xfrm>
          <a:prstGeom prst="ellipse">
            <a:avLst/>
          </a:prstGeom>
          <a:noFill/>
          <a:ln w="0">
            <a:solidFill>
              <a:srgbClr val="FF0000"/>
            </a:solidFill>
          </a:ln>
        </p:spPr>
        <p:style>
          <a:lnRef idx="0">
            <a:scrgbClr r="0" g="0" b="0"/>
          </a:lnRef>
          <a:fillRef idx="0">
            <a:scrgbClr r="0" g="0" b="0"/>
          </a:fillRef>
          <a:effectRef idx="0">
            <a:scrgbClr r="0" g="0" b="0"/>
          </a:effectRef>
          <a:fontRef idx="minor"/>
        </p:style>
      </p:sp>
      <p:sp>
        <p:nvSpPr>
          <p:cNvPr id="98" name="CustomShape 4"/>
          <p:cNvSpPr/>
          <p:nvPr/>
        </p:nvSpPr>
        <p:spPr>
          <a:xfrm rot="21549000">
            <a:off x="1655640" y="3047400"/>
            <a:ext cx="3525120" cy="263520"/>
          </a:xfrm>
          <a:prstGeom prst="ellipse">
            <a:avLst/>
          </a:prstGeom>
          <a:noFill/>
          <a:ln w="0">
            <a:solidFill>
              <a:srgbClr val="FF0000"/>
            </a:solidFill>
          </a:ln>
        </p:spPr>
        <p:style>
          <a:lnRef idx="0">
            <a:scrgbClr r="0" g="0" b="0"/>
          </a:lnRef>
          <a:fillRef idx="0">
            <a:scrgbClr r="0" g="0" b="0"/>
          </a:fillRef>
          <a:effectRef idx="0">
            <a:scrgbClr r="0" g="0" b="0"/>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 name="CustomShape 1"/>
          <p:cNvSpPr/>
          <p:nvPr/>
        </p:nvSpPr>
        <p:spPr>
          <a:xfrm>
            <a:off x="241560" y="232200"/>
            <a:ext cx="11480400" cy="637920"/>
          </a:xfrm>
          <a:prstGeom prst="rect">
            <a:avLst/>
          </a:prstGeom>
          <a:noFill/>
          <a:ln w="0">
            <a:noFill/>
          </a:ln>
        </p:spPr>
        <p:style>
          <a:lnRef idx="0">
            <a:scrgbClr r="0" g="0" b="0"/>
          </a:lnRef>
          <a:fillRef idx="0">
            <a:scrgbClr r="0" g="0" b="0"/>
          </a:fillRef>
          <a:effectRef idx="0">
            <a:scrgbClr r="0" g="0" b="0"/>
          </a:effectRef>
          <a:fontRef idx="minor"/>
        </p:style>
      </p:sp>
      <p:sp>
        <p:nvSpPr>
          <p:cNvPr id="100" name="CustomShape 2"/>
          <p:cNvSpPr/>
          <p:nvPr/>
        </p:nvSpPr>
        <p:spPr>
          <a:xfrm>
            <a:off x="289800" y="6696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buClr>
                <a:schemeClr val="tx1"/>
              </a:buClr>
            </a:pPr>
            <a:endParaRPr lang="de-DE" sz="18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err="1">
                <a:latin typeface="Rockwell"/>
                <a:ea typeface="DejaVu Sans"/>
              </a:rPr>
              <a:t>You</a:t>
            </a:r>
            <a:r>
              <a:rPr lang="de-DE" sz="1600" b="0" strike="noStrike" spc="-1" dirty="0">
                <a:latin typeface="Rockwell"/>
                <a:ea typeface="DejaVu Sans"/>
              </a:rPr>
              <a:t> will </a:t>
            </a:r>
            <a:r>
              <a:rPr lang="de-DE" sz="1600" b="0" strike="noStrike" spc="-1" dirty="0" err="1">
                <a:latin typeface="Rockwell"/>
                <a:ea typeface="DejaVu Sans"/>
              </a:rPr>
              <a:t>receive</a:t>
            </a:r>
            <a:r>
              <a:rPr lang="de-DE" sz="1600" b="0" strike="noStrike" spc="-1" dirty="0">
                <a:latin typeface="Rockwell"/>
                <a:ea typeface="DejaVu Sans"/>
              </a:rPr>
              <a:t>:</a:t>
            </a:r>
            <a:endParaRPr lang="de-DE" sz="1600" b="0" strike="noStrike" spc="-1" dirty="0">
              <a:latin typeface="Arial"/>
            </a:endParaRPr>
          </a:p>
          <a:p>
            <a:pPr marL="216000" indent="-213120">
              <a:lnSpc>
                <a:spcPct val="100000"/>
              </a:lnSpc>
              <a:buClr>
                <a:schemeClr val="tx1"/>
              </a:buClr>
              <a:buSzPct val="45000"/>
              <a:buFont typeface="Wingdings" charset="2"/>
              <a:buChar char=""/>
            </a:pPr>
            <a:r>
              <a:rPr lang="de-DE" sz="1600" b="0" strike="noStrike" spc="-1" dirty="0">
                <a:latin typeface="Rockwell"/>
                <a:ea typeface="DejaVu Sans"/>
              </a:rPr>
              <a:t>Close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dialog</a:t>
            </a:r>
            <a:r>
              <a:rPr lang="de-DE" sz="1600" b="0" strike="noStrike" spc="-1" dirty="0">
                <a:latin typeface="Rockwell"/>
                <a:ea typeface="DejaVu Sans"/>
              </a:rPr>
              <a:t> → </a:t>
            </a:r>
            <a:r>
              <a:rPr lang="de-DE" sz="1600" b="0" strike="noStrike" spc="-1" dirty="0" err="1">
                <a:latin typeface="Rockwell"/>
                <a:ea typeface="DejaVu Sans"/>
              </a:rPr>
              <a:t>we</a:t>
            </a:r>
            <a:r>
              <a:rPr lang="de-DE" sz="1600" b="0" strike="noStrike" spc="-1" dirty="0">
                <a:latin typeface="Rockwell"/>
                <a:ea typeface="DejaVu Sans"/>
              </a:rPr>
              <a:t> </a:t>
            </a:r>
            <a:r>
              <a:rPr lang="de-DE" sz="1600" b="0" strike="noStrike" spc="-1" dirty="0" err="1">
                <a:latin typeface="Rockwell"/>
                <a:ea typeface="DejaVu Sans"/>
              </a:rPr>
              <a:t>need</a:t>
            </a:r>
            <a:r>
              <a:rPr lang="de-DE" sz="1600" b="0" strike="noStrike" spc="-1" dirty="0">
                <a:latin typeface="Rockwell"/>
                <a:ea typeface="DejaVu Sans"/>
              </a:rPr>
              <a:t> </a:t>
            </a:r>
            <a:r>
              <a:rPr lang="de-DE" sz="1600" b="0" strike="noStrike" spc="-1" dirty="0" err="1">
                <a:latin typeface="Rockwell"/>
                <a:ea typeface="DejaVu Sans"/>
              </a:rPr>
              <a:t>to</a:t>
            </a:r>
            <a:r>
              <a:rPr lang="de-DE" sz="1600" b="0" strike="noStrike" spc="-1" dirty="0">
                <a:latin typeface="Rockwell"/>
                <a:ea typeface="DejaVu Sans"/>
              </a:rPr>
              <a:t> </a:t>
            </a:r>
            <a:r>
              <a:rPr lang="de-DE" sz="1600" b="0" strike="noStrike" spc="-1" dirty="0" err="1">
                <a:latin typeface="Rockwell"/>
                <a:ea typeface="DejaVu Sans"/>
              </a:rPr>
              <a:t>solve</a:t>
            </a:r>
            <a:r>
              <a:rPr lang="de-DE" sz="1600" b="0" strike="noStrike" spc="-1" dirty="0">
                <a:latin typeface="Rockwell"/>
                <a:ea typeface="DejaVu Sans"/>
              </a:rPr>
              <a:t> </a:t>
            </a:r>
            <a:r>
              <a:rPr lang="de-DE" sz="1600" b="0" strike="noStrike" spc="-1" dirty="0" err="1">
                <a:latin typeface="Rockwell"/>
                <a:ea typeface="DejaVu Sans"/>
              </a:rPr>
              <a:t>the</a:t>
            </a:r>
            <a:r>
              <a:rPr lang="de-DE" sz="1600" b="0" strike="noStrike" spc="-1" dirty="0">
                <a:latin typeface="Rockwell"/>
                <a:ea typeface="DejaVu Sans"/>
              </a:rPr>
              <a:t> </a:t>
            </a:r>
            <a:r>
              <a:rPr lang="de-DE" sz="1600" b="0" strike="noStrike" spc="-1" dirty="0" err="1">
                <a:latin typeface="Rockwell"/>
                <a:ea typeface="DejaVu Sans"/>
              </a:rPr>
              <a:t>merge</a:t>
            </a:r>
            <a:r>
              <a:rPr lang="de-DE" sz="1600" b="0" strike="noStrike" spc="-1" dirty="0">
                <a:latin typeface="Rockwell"/>
                <a:ea typeface="DejaVu Sans"/>
              </a:rPr>
              <a:t> </a:t>
            </a:r>
            <a:r>
              <a:rPr lang="de-DE" sz="1600" b="0" strike="noStrike" spc="-1" dirty="0" err="1">
                <a:latin typeface="Rockwell"/>
                <a:ea typeface="DejaVu Sans"/>
              </a:rPr>
              <a:t>conflicts</a:t>
            </a:r>
            <a:endParaRPr lang="de-DE" sz="1600" b="0" strike="noStrike" spc="-1" dirty="0">
              <a:latin typeface="Arial"/>
            </a:endParaRPr>
          </a:p>
        </p:txBody>
      </p:sp>
      <p:pic>
        <p:nvPicPr>
          <p:cNvPr id="101" name="Grafik 100"/>
          <p:cNvPicPr/>
          <p:nvPr/>
        </p:nvPicPr>
        <p:blipFill>
          <a:blip r:embed="rId3"/>
          <a:stretch/>
        </p:blipFill>
        <p:spPr>
          <a:xfrm>
            <a:off x="4140000" y="2369520"/>
            <a:ext cx="3276000" cy="1590120"/>
          </a:xfrm>
          <a:prstGeom prst="rect">
            <a:avLst/>
          </a:prstGeom>
          <a:ln w="0">
            <a:noFill/>
          </a:ln>
        </p:spPr>
      </p:pic>
      <p:sp>
        <p:nvSpPr>
          <p:cNvPr id="102" name="CustomShape 3"/>
          <p:cNvSpPr/>
          <p:nvPr/>
        </p:nvSpPr>
        <p:spPr>
          <a:xfrm rot="21549000">
            <a:off x="6303240" y="3609360"/>
            <a:ext cx="1251720" cy="539640"/>
          </a:xfrm>
          <a:prstGeom prst="ellipse">
            <a:avLst/>
          </a:prstGeom>
          <a:noFill/>
          <a:ln w="0">
            <a:solidFill>
              <a:srgbClr val="FF0000"/>
            </a:solidFill>
          </a:ln>
        </p:spPr>
        <p:style>
          <a:lnRef idx="0">
            <a:scrgbClr r="0" g="0" b="0"/>
          </a:lnRef>
          <a:fillRef idx="0">
            <a:scrgbClr r="0" g="0" b="0"/>
          </a:fillRef>
          <a:effectRef idx="0">
            <a:scrgbClr r="0" g="0" b="0"/>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CustomShape 1"/>
          <p:cNvSpPr/>
          <p:nvPr/>
        </p:nvSpPr>
        <p:spPr>
          <a:xfrm>
            <a:off x="289800" y="669600"/>
            <a:ext cx="11157120" cy="2533320"/>
          </a:xfrm>
          <a:prstGeom prst="rect">
            <a:avLst/>
          </a:prstGeom>
          <a:noFill/>
          <a:ln w="0">
            <a:noFill/>
          </a:ln>
        </p:spPr>
        <p:style>
          <a:lnRef idx="0">
            <a:scrgbClr r="0" g="0" b="0"/>
          </a:lnRef>
          <a:fillRef idx="0">
            <a:scrgbClr r="0" g="0" b="0"/>
          </a:fillRef>
          <a:effectRef idx="0">
            <a:scrgbClr r="0" g="0" b="0"/>
          </a:effectRef>
          <a:fontRef idx="minor"/>
        </p:style>
      </p:sp>
      <p:sp>
        <p:nvSpPr>
          <p:cNvPr id="104" name="CustomShape 2"/>
          <p:cNvSpPr/>
          <p:nvPr/>
        </p:nvSpPr>
        <p:spPr>
          <a:xfrm>
            <a:off x="360000" y="3780000"/>
            <a:ext cx="11157120" cy="2533320"/>
          </a:xfrm>
          <a:prstGeom prst="rect">
            <a:avLst/>
          </a:prstGeom>
          <a:noFill/>
          <a:ln w="0">
            <a:noFill/>
          </a:ln>
        </p:spPr>
        <p:style>
          <a:lnRef idx="0">
            <a:scrgbClr r="0" g="0" b="0"/>
          </a:lnRef>
          <a:fillRef idx="0">
            <a:scrgbClr r="0" g="0" b="0"/>
          </a:fillRef>
          <a:effectRef idx="0">
            <a:scrgbClr r="0" g="0" b="0"/>
          </a:effectRef>
          <a:fontRef idx="minor"/>
        </p:style>
      </p:sp>
      <p:sp>
        <p:nvSpPr>
          <p:cNvPr id="105" name="CustomShape 3"/>
          <p:cNvSpPr/>
          <p:nvPr/>
        </p:nvSpPr>
        <p:spPr>
          <a:xfrm>
            <a:off x="244080" y="360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br/>
            <a:r>
              <a:rPr lang="de-DE" sz="1800" b="0" strike="noStrike" spc="-1">
                <a:solidFill>
                  <a:srgbClr val="000000"/>
                </a:solidFill>
                <a:latin typeface="Rockwell"/>
                <a:ea typeface="DejaVu Sans"/>
              </a:rPr>
              <a:t> </a:t>
            </a:r>
            <a:endParaRPr lang="de-DE" sz="1800" b="0" strike="noStrike" spc="-1">
              <a:latin typeface="Arial"/>
            </a:endParaRPr>
          </a:p>
        </p:txBody>
      </p:sp>
      <p:pic>
        <p:nvPicPr>
          <p:cNvPr id="106" name="Grafik 105"/>
          <p:cNvPicPr/>
          <p:nvPr/>
        </p:nvPicPr>
        <p:blipFill>
          <a:blip r:embed="rId3"/>
          <a:stretch/>
        </p:blipFill>
        <p:spPr>
          <a:xfrm>
            <a:off x="338400" y="669600"/>
            <a:ext cx="11361240" cy="5964840"/>
          </a:xfrm>
          <a:prstGeom prst="rect">
            <a:avLst/>
          </a:prstGeom>
          <a:ln w="0">
            <a:noFill/>
          </a:ln>
        </p:spPr>
      </p:pic>
      <p:sp>
        <p:nvSpPr>
          <p:cNvPr id="107" name="CustomShape 4"/>
          <p:cNvSpPr/>
          <p:nvPr/>
        </p:nvSpPr>
        <p:spPr>
          <a:xfrm rot="21549000">
            <a:off x="1839240" y="1441440"/>
            <a:ext cx="1251720" cy="179640"/>
          </a:xfrm>
          <a:prstGeom prst="ellipse">
            <a:avLst/>
          </a:prstGeom>
          <a:noFill/>
          <a:ln w="0">
            <a:solidFill>
              <a:srgbClr val="FF0000"/>
            </a:solidFill>
          </a:ln>
        </p:spPr>
        <p:style>
          <a:lnRef idx="0">
            <a:scrgbClr r="0" g="0" b="0"/>
          </a:lnRef>
          <a:fillRef idx="0">
            <a:scrgbClr r="0" g="0" b="0"/>
          </a:fillRef>
          <a:effectRef idx="0">
            <a:scrgbClr r="0" g="0" b="0"/>
          </a:effectRef>
          <a:fontRef idx="minor"/>
        </p:style>
      </p:sp>
      <p:sp>
        <p:nvSpPr>
          <p:cNvPr id="108" name="CustomShape 5"/>
          <p:cNvSpPr/>
          <p:nvPr/>
        </p:nvSpPr>
        <p:spPr>
          <a:xfrm rot="21549000">
            <a:off x="1262520" y="5226120"/>
            <a:ext cx="1614240" cy="365040"/>
          </a:xfrm>
          <a:prstGeom prst="ellipse">
            <a:avLst/>
          </a:prstGeom>
          <a:noFill/>
          <a:ln w="0">
            <a:solidFill>
              <a:srgbClr val="FF0000"/>
            </a:solidFill>
          </a:ln>
        </p:spPr>
        <p:style>
          <a:lnRef idx="0">
            <a:scrgbClr r="0" g="0" b="0"/>
          </a:lnRef>
          <a:fillRef idx="0">
            <a:scrgbClr r="0" g="0" b="0"/>
          </a:fillRef>
          <a:effectRef idx="0">
            <a:scrgbClr r="0" g="0" b="0"/>
          </a:effectRef>
          <a:fontRef idx="minor"/>
        </p:style>
      </p:sp>
      <p:sp>
        <p:nvSpPr>
          <p:cNvPr id="109" name="CustomShape 6"/>
          <p:cNvSpPr/>
          <p:nvPr/>
        </p:nvSpPr>
        <p:spPr>
          <a:xfrm rot="21549000">
            <a:off x="6143760" y="3376800"/>
            <a:ext cx="5711040" cy="3324600"/>
          </a:xfrm>
          <a:prstGeom prst="ellipse">
            <a:avLst/>
          </a:prstGeom>
          <a:noFill/>
          <a:ln w="0">
            <a:solidFill>
              <a:srgbClr val="FF0000"/>
            </a:solidFill>
          </a:ln>
        </p:spPr>
        <p:style>
          <a:lnRef idx="0">
            <a:scrgbClr r="0" g="0" b="0"/>
          </a:lnRef>
          <a:fillRef idx="0">
            <a:scrgbClr r="0" g="0" b="0"/>
          </a:fillRef>
          <a:effectRef idx="0">
            <a:scrgbClr r="0" g="0" b="0"/>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CustomShape 1"/>
          <p:cNvSpPr/>
          <p:nvPr/>
        </p:nvSpPr>
        <p:spPr>
          <a:xfrm>
            <a:off x="289800" y="669600"/>
            <a:ext cx="11157120" cy="2533320"/>
          </a:xfrm>
          <a:prstGeom prst="rect">
            <a:avLst/>
          </a:prstGeom>
          <a:noFill/>
          <a:ln w="0">
            <a:noFill/>
          </a:ln>
        </p:spPr>
        <p:style>
          <a:lnRef idx="0">
            <a:scrgbClr r="0" g="0" b="0"/>
          </a:lnRef>
          <a:fillRef idx="0">
            <a:scrgbClr r="0" g="0" b="0"/>
          </a:fillRef>
          <a:effectRef idx="0">
            <a:scrgbClr r="0" g="0" b="0"/>
          </a:effectRef>
          <a:fontRef idx="minor"/>
        </p:style>
      </p:sp>
      <p:sp>
        <p:nvSpPr>
          <p:cNvPr id="111" name="CustomShape 2"/>
          <p:cNvSpPr/>
          <p:nvPr/>
        </p:nvSpPr>
        <p:spPr>
          <a:xfrm>
            <a:off x="360000" y="3780000"/>
            <a:ext cx="11157120" cy="2533320"/>
          </a:xfrm>
          <a:prstGeom prst="rect">
            <a:avLst/>
          </a:prstGeom>
          <a:noFill/>
          <a:ln w="0">
            <a:noFill/>
          </a:ln>
        </p:spPr>
        <p:style>
          <a:lnRef idx="0">
            <a:scrgbClr r="0" g="0" b="0"/>
          </a:lnRef>
          <a:fillRef idx="0">
            <a:scrgbClr r="0" g="0" b="0"/>
          </a:fillRef>
          <a:effectRef idx="0">
            <a:scrgbClr r="0" g="0" b="0"/>
          </a:effectRef>
          <a:fontRef idx="minor"/>
        </p:style>
      </p:sp>
      <p:sp>
        <p:nvSpPr>
          <p:cNvPr id="112" name="CustomShape 3"/>
          <p:cNvSpPr/>
          <p:nvPr/>
        </p:nvSpPr>
        <p:spPr>
          <a:xfrm>
            <a:off x="244080" y="360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br/>
            <a:r>
              <a:rPr lang="de-DE" sz="1800" b="0" strike="noStrike" spc="-1">
                <a:solidFill>
                  <a:srgbClr val="000000"/>
                </a:solidFill>
                <a:latin typeface="Rockwell"/>
                <a:ea typeface="DejaVu Sans"/>
              </a:rPr>
              <a:t> </a:t>
            </a:r>
            <a:endParaRPr lang="de-DE" sz="1800" b="0" strike="noStrike" spc="-1">
              <a:latin typeface="Arial"/>
            </a:endParaRPr>
          </a:p>
        </p:txBody>
      </p:sp>
      <p:pic>
        <p:nvPicPr>
          <p:cNvPr id="113" name="Grafik 112"/>
          <p:cNvPicPr/>
          <p:nvPr/>
        </p:nvPicPr>
        <p:blipFill>
          <a:blip r:embed="rId3"/>
          <a:stretch/>
        </p:blipFill>
        <p:spPr>
          <a:xfrm>
            <a:off x="809280" y="1800000"/>
            <a:ext cx="2790360" cy="370800"/>
          </a:xfrm>
          <a:prstGeom prst="rect">
            <a:avLst/>
          </a:prstGeom>
          <a:ln w="0">
            <a:noFill/>
          </a:ln>
        </p:spPr>
      </p:pic>
      <p:sp>
        <p:nvSpPr>
          <p:cNvPr id="114" name="CustomShape 4"/>
          <p:cNvSpPr/>
          <p:nvPr/>
        </p:nvSpPr>
        <p:spPr>
          <a:xfrm>
            <a:off x="7380000" y="1260000"/>
            <a:ext cx="3415680" cy="1979640"/>
          </a:xfrm>
          <a:prstGeom prst="wedgeRectCallout">
            <a:avLst>
              <a:gd name="adj1" fmla="val -163867"/>
              <a:gd name="adj2" fmla="val -15569"/>
            </a:avLst>
          </a:prstGeom>
          <a:noFill/>
          <a:ln w="0">
            <a:solidFill>
              <a:srgbClr val="FF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400" b="0" strike="noStrike" spc="-1" dirty="0" err="1">
                <a:latin typeface="Rockwell"/>
                <a:ea typeface="DejaVu Sans"/>
              </a:rPr>
              <a:t>Uncommitted</a:t>
            </a:r>
            <a:r>
              <a:rPr lang="de-DE" sz="1400" b="0" strike="noStrike" spc="-1" dirty="0">
                <a:latin typeface="Rockwell"/>
                <a:ea typeface="DejaVu Sans"/>
              </a:rPr>
              <a:t> </a:t>
            </a:r>
            <a:r>
              <a:rPr lang="de-DE" sz="1400" b="0" strike="noStrike" spc="-1" dirty="0" err="1">
                <a:latin typeface="Rockwell"/>
                <a:ea typeface="DejaVu Sans"/>
              </a:rPr>
              <a:t>changes</a:t>
            </a:r>
            <a:br>
              <a:rPr dirty="0"/>
            </a:br>
            <a:r>
              <a:rPr lang="de-DE" sz="1400" b="0" strike="noStrike" spc="-1" dirty="0" err="1">
                <a:latin typeface="Rockwell"/>
                <a:ea typeface="DejaVu Sans"/>
              </a:rPr>
              <a:t>indicating</a:t>
            </a:r>
            <a:r>
              <a:rPr lang="de-DE" sz="1400" b="0" strike="noStrike" spc="-1" dirty="0">
                <a:latin typeface="Rockwell"/>
                <a:ea typeface="DejaVu Sans"/>
              </a:rPr>
              <a:t>, </a:t>
            </a:r>
            <a:r>
              <a:rPr lang="de-DE" sz="1400" b="0" strike="noStrike" spc="-1" dirty="0" err="1">
                <a:latin typeface="Rockwell"/>
                <a:ea typeface="DejaVu Sans"/>
              </a:rPr>
              <a:t>that</a:t>
            </a:r>
            <a:r>
              <a:rPr lang="de-DE" sz="1400" b="0" strike="noStrike" spc="-1" dirty="0">
                <a:latin typeface="Rockwell"/>
                <a:ea typeface="DejaVu Sans"/>
              </a:rPr>
              <a:t> </a:t>
            </a:r>
            <a:r>
              <a:rPr lang="de-DE" sz="1400" b="0" strike="noStrike" spc="-1" dirty="0" err="1">
                <a:latin typeface="Rockwell"/>
                <a:ea typeface="DejaVu Sans"/>
              </a:rPr>
              <a:t>we</a:t>
            </a:r>
            <a:r>
              <a:rPr lang="de-DE" sz="1400" b="0" strike="noStrike" spc="-1" dirty="0">
                <a:latin typeface="Rockwell"/>
                <a:ea typeface="DejaVu Sans"/>
              </a:rPr>
              <a:t> </a:t>
            </a:r>
            <a:r>
              <a:rPr lang="de-DE" sz="1400" b="0" strike="noStrike" spc="-1" dirty="0" err="1">
                <a:latin typeface="Rockwell"/>
                <a:ea typeface="DejaVu Sans"/>
              </a:rPr>
              <a:t>have</a:t>
            </a:r>
            <a:r>
              <a:rPr lang="de-DE" sz="1400" b="0" strike="noStrike" spc="-1" dirty="0">
                <a:latin typeface="Rockwell"/>
                <a:ea typeface="DejaVu Sans"/>
              </a:rPr>
              <a:t> </a:t>
            </a:r>
            <a:r>
              <a:rPr lang="de-DE" sz="1400" b="0" strike="noStrike" spc="-1" dirty="0" err="1">
                <a:latin typeface="Rockwell"/>
                <a:ea typeface="DejaVu Sans"/>
              </a:rPr>
              <a:t>to</a:t>
            </a:r>
            <a:br>
              <a:rPr dirty="0"/>
            </a:br>
            <a:r>
              <a:rPr lang="de-DE" sz="1400" b="0" strike="noStrike" spc="-1" dirty="0" err="1">
                <a:latin typeface="Rockwell"/>
                <a:ea typeface="DejaVu Sans"/>
              </a:rPr>
              <a:t>resolve</a:t>
            </a:r>
            <a:r>
              <a:rPr lang="de-DE" sz="1400" b="0" strike="noStrike" spc="-1" dirty="0">
                <a:latin typeface="Rockwell"/>
                <a:ea typeface="DejaVu Sans"/>
              </a:rPr>
              <a:t> </a:t>
            </a:r>
            <a:r>
              <a:rPr lang="de-DE" sz="1400" b="0" strike="noStrike" spc="-1" dirty="0" err="1">
                <a:latin typeface="Rockwell"/>
                <a:ea typeface="DejaVu Sans"/>
              </a:rPr>
              <a:t>first</a:t>
            </a:r>
            <a:r>
              <a:rPr lang="de-DE" sz="1400" b="0" strike="noStrike" spc="-1" dirty="0">
                <a:latin typeface="Rockwell"/>
                <a:ea typeface="DejaVu Sans"/>
              </a:rPr>
              <a:t> all </a:t>
            </a:r>
            <a:r>
              <a:rPr lang="de-DE" sz="1400" b="0" strike="noStrike" spc="-1" dirty="0" err="1">
                <a:latin typeface="Rockwell"/>
                <a:ea typeface="DejaVu Sans"/>
              </a:rPr>
              <a:t>merge</a:t>
            </a:r>
            <a:r>
              <a:rPr lang="de-DE" sz="1400" b="0" strike="noStrike" spc="-1" dirty="0">
                <a:latin typeface="Rockwell"/>
                <a:ea typeface="DejaVu Sans"/>
              </a:rPr>
              <a:t> </a:t>
            </a:r>
            <a:r>
              <a:rPr lang="de-DE" sz="1400" b="0" strike="noStrike" spc="-1" dirty="0" err="1">
                <a:latin typeface="Rockwell"/>
                <a:ea typeface="DejaVu Sans"/>
              </a:rPr>
              <a:t>conflicts</a:t>
            </a:r>
            <a:br>
              <a:rPr dirty="0"/>
            </a:br>
            <a:r>
              <a:rPr lang="de-DE" sz="1400" b="0" strike="noStrike" spc="-1" dirty="0">
                <a:latin typeface="Rockwell"/>
                <a:ea typeface="DejaVu Sans"/>
              </a:rPr>
              <a:t>and </a:t>
            </a:r>
            <a:r>
              <a:rPr lang="de-DE" sz="1400" b="0" strike="noStrike" spc="-1" dirty="0" err="1">
                <a:latin typeface="Rockwell"/>
                <a:ea typeface="DejaVu Sans"/>
              </a:rPr>
              <a:t>the</a:t>
            </a:r>
            <a:r>
              <a:rPr lang="de-DE" sz="1400" b="0" strike="noStrike" spc="-1" dirty="0">
                <a:latin typeface="Rockwell"/>
                <a:ea typeface="DejaVu Sans"/>
              </a:rPr>
              <a:t> </a:t>
            </a:r>
            <a:r>
              <a:rPr lang="de-DE" sz="1400" b="0" strike="noStrike" spc="-1" dirty="0" err="1">
                <a:latin typeface="Rockwell"/>
                <a:ea typeface="DejaVu Sans"/>
              </a:rPr>
              <a:t>to</a:t>
            </a:r>
            <a:r>
              <a:rPr lang="de-DE" sz="1400" b="0" strike="noStrike" spc="-1" dirty="0">
                <a:latin typeface="Rockwell"/>
                <a:ea typeface="DejaVu Sans"/>
              </a:rPr>
              <a:t> </a:t>
            </a:r>
            <a:r>
              <a:rPr lang="de-DE" sz="1400" b="0" strike="noStrike" spc="-1" dirty="0" err="1">
                <a:latin typeface="Rockwell"/>
                <a:ea typeface="DejaVu Sans"/>
              </a:rPr>
              <a:t>stage</a:t>
            </a:r>
            <a:r>
              <a:rPr lang="de-DE" sz="1400" b="0" strike="noStrike" spc="-1" dirty="0">
                <a:latin typeface="Rockwell"/>
                <a:ea typeface="DejaVu Sans"/>
              </a:rPr>
              <a:t> </a:t>
            </a:r>
            <a:r>
              <a:rPr lang="de-DE" sz="1400" b="0" strike="noStrike" spc="-1" dirty="0" err="1">
                <a:latin typeface="Rockwell"/>
                <a:ea typeface="DejaVu Sans"/>
              </a:rPr>
              <a:t>them</a:t>
            </a:r>
            <a:r>
              <a:rPr lang="de-DE" sz="1400" b="0" strike="noStrike" spc="-1" dirty="0">
                <a:latin typeface="Rockwell"/>
                <a:ea typeface="DejaVu Sans"/>
              </a:rPr>
              <a:t> and</a:t>
            </a:r>
            <a:br>
              <a:rPr dirty="0"/>
            </a:br>
            <a:r>
              <a:rPr lang="de-DE" sz="1400" b="0" strike="noStrike" spc="-1" dirty="0" err="1">
                <a:latin typeface="Rockwell"/>
                <a:ea typeface="DejaVu Sans"/>
              </a:rPr>
              <a:t>commit</a:t>
            </a:r>
            <a:r>
              <a:rPr lang="de-DE" sz="1400" b="0" strike="noStrike" spc="-1" dirty="0">
                <a:latin typeface="Rockwell"/>
                <a:ea typeface="DejaVu Sans"/>
              </a:rPr>
              <a:t> </a:t>
            </a:r>
            <a:r>
              <a:rPr lang="de-DE" sz="1400" b="0" strike="noStrike" spc="-1" dirty="0" err="1">
                <a:latin typeface="Rockwell"/>
                <a:ea typeface="DejaVu Sans"/>
              </a:rPr>
              <a:t>them</a:t>
            </a:r>
            <a:endParaRPr lang="de-DE" sz="14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 name="CustomShape 1"/>
          <p:cNvSpPr/>
          <p:nvPr/>
        </p:nvSpPr>
        <p:spPr>
          <a:xfrm>
            <a:off x="289800" y="669600"/>
            <a:ext cx="11157120" cy="2533320"/>
          </a:xfrm>
          <a:prstGeom prst="rect">
            <a:avLst/>
          </a:prstGeom>
          <a:noFill/>
          <a:ln w="0">
            <a:noFill/>
          </a:ln>
        </p:spPr>
        <p:style>
          <a:lnRef idx="0">
            <a:scrgbClr r="0" g="0" b="0"/>
          </a:lnRef>
          <a:fillRef idx="0">
            <a:scrgbClr r="0" g="0" b="0"/>
          </a:fillRef>
          <a:effectRef idx="0">
            <a:scrgbClr r="0" g="0" b="0"/>
          </a:effectRef>
          <a:fontRef idx="minor"/>
        </p:style>
      </p:sp>
      <p:sp>
        <p:nvSpPr>
          <p:cNvPr id="116" name="CustomShape 2"/>
          <p:cNvSpPr/>
          <p:nvPr/>
        </p:nvSpPr>
        <p:spPr>
          <a:xfrm>
            <a:off x="360000" y="3780000"/>
            <a:ext cx="11157120" cy="2533320"/>
          </a:xfrm>
          <a:prstGeom prst="rect">
            <a:avLst/>
          </a:prstGeom>
          <a:noFill/>
          <a:ln w="0">
            <a:noFill/>
          </a:ln>
        </p:spPr>
        <p:style>
          <a:lnRef idx="0">
            <a:scrgbClr r="0" g="0" b="0"/>
          </a:lnRef>
          <a:fillRef idx="0">
            <a:scrgbClr r="0" g="0" b="0"/>
          </a:fillRef>
          <a:effectRef idx="0">
            <a:scrgbClr r="0" g="0" b="0"/>
          </a:effectRef>
          <a:fontRef idx="minor"/>
        </p:style>
      </p:sp>
      <p:sp>
        <p:nvSpPr>
          <p:cNvPr id="117" name="CustomShape 3"/>
          <p:cNvSpPr/>
          <p:nvPr/>
        </p:nvSpPr>
        <p:spPr>
          <a:xfrm>
            <a:off x="244080" y="360000"/>
            <a:ext cx="11157120" cy="25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br/>
            <a:r>
              <a:rPr lang="de-DE" sz="1800" b="0" strike="noStrike" spc="-1">
                <a:solidFill>
                  <a:srgbClr val="000000"/>
                </a:solidFill>
                <a:latin typeface="Rockwell"/>
                <a:ea typeface="DejaVu Sans"/>
              </a:rPr>
              <a:t> </a:t>
            </a:r>
            <a:endParaRPr lang="de-DE" sz="1800" b="0" strike="noStrike" spc="-1">
              <a:latin typeface="Arial"/>
            </a:endParaRPr>
          </a:p>
        </p:txBody>
      </p:sp>
      <p:pic>
        <p:nvPicPr>
          <p:cNvPr id="118" name="Grafik 117"/>
          <p:cNvPicPr/>
          <p:nvPr/>
        </p:nvPicPr>
        <p:blipFill>
          <a:blip r:embed="rId3"/>
          <a:stretch/>
        </p:blipFill>
        <p:spPr>
          <a:xfrm>
            <a:off x="900000" y="3148560"/>
            <a:ext cx="10818720" cy="3331080"/>
          </a:xfrm>
          <a:prstGeom prst="rect">
            <a:avLst/>
          </a:prstGeom>
          <a:ln w="0">
            <a:noFill/>
          </a:ln>
        </p:spPr>
      </p:pic>
      <p:sp>
        <p:nvSpPr>
          <p:cNvPr id="119" name="CustomShape 4"/>
          <p:cNvSpPr/>
          <p:nvPr/>
        </p:nvSpPr>
        <p:spPr>
          <a:xfrm>
            <a:off x="1803960" y="720000"/>
            <a:ext cx="3415680" cy="1079640"/>
          </a:xfrm>
          <a:prstGeom prst="wedgeRectCallout">
            <a:avLst>
              <a:gd name="adj1" fmla="val -43814"/>
              <a:gd name="adj2" fmla="val 360629"/>
            </a:avLst>
          </a:prstGeom>
          <a:noFill/>
          <a:ln w="0">
            <a:solidFill>
              <a:srgbClr val="FF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400" b="0" strike="noStrike" spc="-1" dirty="0">
                <a:latin typeface="Rockwell"/>
                <a:ea typeface="DejaVu Sans"/>
              </a:rPr>
              <a:t>Click on </a:t>
            </a:r>
            <a:r>
              <a:rPr lang="de-DE" sz="1400" b="0" strike="noStrike" spc="-1" dirty="0" err="1">
                <a:latin typeface="Rockwell"/>
                <a:ea typeface="DejaVu Sans"/>
              </a:rPr>
              <a:t>any</a:t>
            </a:r>
            <a:r>
              <a:rPr lang="de-DE" sz="1400" b="0" strike="noStrike" spc="-1" dirty="0">
                <a:latin typeface="Rockwell"/>
                <a:ea typeface="DejaVu Sans"/>
              </a:rPr>
              <a:t> </a:t>
            </a:r>
            <a:r>
              <a:rPr lang="de-DE" sz="1400" b="0" strike="noStrike" spc="-1" dirty="0" err="1">
                <a:latin typeface="Rockwell"/>
                <a:ea typeface="DejaVu Sans"/>
              </a:rPr>
              <a:t>unstaged</a:t>
            </a:r>
            <a:r>
              <a:rPr lang="de-DE" sz="1400" b="0" strike="noStrike" spc="-1" dirty="0">
                <a:latin typeface="Rockwell"/>
                <a:ea typeface="DejaVu Sans"/>
              </a:rPr>
              <a:t> </a:t>
            </a:r>
            <a:r>
              <a:rPr lang="de-DE" sz="1400" b="0" strike="noStrike" spc="-1" dirty="0" err="1">
                <a:latin typeface="Rockwell"/>
                <a:ea typeface="DejaVu Sans"/>
              </a:rPr>
              <a:t>file</a:t>
            </a:r>
            <a:r>
              <a:rPr lang="de-DE" sz="1400" b="0" strike="noStrike" spc="-1" dirty="0">
                <a:latin typeface="Rockwell"/>
                <a:ea typeface="DejaVu Sans"/>
              </a:rPr>
              <a:t> </a:t>
            </a:r>
            <a:br>
              <a:rPr dirty="0"/>
            </a:br>
            <a:r>
              <a:rPr lang="de-DE" sz="1400" b="0" strike="noStrike" spc="-1" dirty="0">
                <a:latin typeface="Rockwell"/>
                <a:ea typeface="DejaVu Sans"/>
              </a:rPr>
              <a:t>(in </a:t>
            </a:r>
            <a:r>
              <a:rPr lang="de-DE" sz="1400" b="0" strike="noStrike" spc="-1" dirty="0" err="1">
                <a:latin typeface="Rockwell"/>
                <a:ea typeface="DejaVu Sans"/>
              </a:rPr>
              <a:t>our</a:t>
            </a:r>
            <a:r>
              <a:rPr lang="de-DE" sz="1400" b="0" strike="noStrike" spc="-1" dirty="0">
                <a:latin typeface="Rockwell"/>
                <a:ea typeface="DejaVu Sans"/>
              </a:rPr>
              <a:t> </a:t>
            </a:r>
            <a:r>
              <a:rPr lang="de-DE" sz="1400" b="0" strike="noStrike" spc="-1" dirty="0" err="1">
                <a:latin typeface="Rockwell"/>
                <a:ea typeface="DejaVu Sans"/>
              </a:rPr>
              <a:t>case</a:t>
            </a:r>
            <a:r>
              <a:rPr lang="de-DE" sz="1400" b="0" strike="noStrike" spc="-1" dirty="0">
                <a:latin typeface="Rockwell"/>
                <a:ea typeface="DejaVu Sans"/>
              </a:rPr>
              <a:t> </a:t>
            </a:r>
            <a:r>
              <a:rPr lang="de-DE" sz="1400" b="0" strike="noStrike" spc="-1" dirty="0" err="1">
                <a:latin typeface="Rockwell"/>
                <a:ea typeface="DejaVu Sans"/>
              </a:rPr>
              <a:t>there</a:t>
            </a:r>
            <a:r>
              <a:rPr lang="de-DE" sz="1400" b="0" strike="noStrike" spc="-1" dirty="0">
                <a:latin typeface="Rockwell"/>
                <a:ea typeface="DejaVu Sans"/>
              </a:rPr>
              <a:t> </a:t>
            </a:r>
            <a:r>
              <a:rPr lang="de-DE" sz="1400" b="0" strike="noStrike" spc="-1" dirty="0" err="1">
                <a:latin typeface="Rockwell"/>
                <a:ea typeface="DejaVu Sans"/>
              </a:rPr>
              <a:t>is</a:t>
            </a:r>
            <a:r>
              <a:rPr lang="de-DE" sz="1400" b="0" strike="noStrike" spc="-1" dirty="0">
                <a:latin typeface="Rockwell"/>
                <a:ea typeface="DejaVu Sans"/>
              </a:rPr>
              <a:t> </a:t>
            </a:r>
            <a:r>
              <a:rPr lang="de-DE" sz="1400" b="0" strike="noStrike" spc="-1" dirty="0" err="1">
                <a:latin typeface="Rockwell"/>
                <a:ea typeface="DejaVu Sans"/>
              </a:rPr>
              <a:t>only</a:t>
            </a:r>
            <a:r>
              <a:rPr lang="de-DE" sz="1400" b="0" strike="noStrike" spc="-1" dirty="0">
                <a:latin typeface="Rockwell"/>
                <a:ea typeface="DejaVu Sans"/>
              </a:rPr>
              <a:t> </a:t>
            </a:r>
            <a:r>
              <a:rPr lang="de-DE" sz="1400" b="0" strike="noStrike" spc="-1" dirty="0" err="1">
                <a:latin typeface="Rockwell"/>
                <a:ea typeface="DejaVu Sans"/>
              </a:rPr>
              <a:t>one</a:t>
            </a:r>
            <a:r>
              <a:rPr lang="de-DE" sz="1400" b="0" strike="noStrike" spc="-1" dirty="0">
                <a:latin typeface="Rockwell"/>
                <a:ea typeface="DejaVu Sans"/>
              </a:rPr>
              <a:t>)</a:t>
            </a:r>
            <a:endParaRPr lang="de-DE" sz="1400" b="0" strike="noStrike" spc="-1" dirty="0">
              <a:latin typeface="Arial"/>
            </a:endParaRPr>
          </a:p>
        </p:txBody>
      </p:sp>
      <p:sp>
        <p:nvSpPr>
          <p:cNvPr id="120" name="CustomShape 5"/>
          <p:cNvSpPr/>
          <p:nvPr/>
        </p:nvSpPr>
        <p:spPr>
          <a:xfrm>
            <a:off x="7383960" y="669600"/>
            <a:ext cx="3415680" cy="1079640"/>
          </a:xfrm>
          <a:prstGeom prst="wedgeRectCallout">
            <a:avLst>
              <a:gd name="adj1" fmla="val -4741"/>
              <a:gd name="adj2" fmla="val 252565"/>
            </a:avLst>
          </a:prstGeom>
          <a:noFill/>
          <a:ln w="0">
            <a:solidFill>
              <a:srgbClr val="FF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pPr>
            <a:r>
              <a:rPr lang="de-DE" sz="1400" b="0" strike="noStrike" spc="-1">
                <a:latin typeface="Rockwell"/>
                <a:ea typeface="DejaVu Sans"/>
              </a:rPr>
              <a:t>You will see on the right hand side all</a:t>
            </a:r>
            <a:br/>
            <a:r>
              <a:rPr lang="de-DE" sz="1400" b="0" strike="noStrike" spc="-1">
                <a:latin typeface="Rockwell"/>
                <a:ea typeface="DejaVu Sans"/>
              </a:rPr>
              <a:t>the merge conflicts in the file</a:t>
            </a:r>
            <a:endParaRPr lang="de-DE" sz="1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0F166B4AC461EA4592D7E01BB8608AC4" ma:contentTypeVersion="4" ma:contentTypeDescription="Ein neues Dokument erstellen." ma:contentTypeScope="" ma:versionID="87c60498945085c5e97709f79c111266">
  <xsd:schema xmlns:xsd="http://www.w3.org/2001/XMLSchema" xmlns:xs="http://www.w3.org/2001/XMLSchema" xmlns:p="http://schemas.microsoft.com/office/2006/metadata/properties" xmlns:ns2="e2c0c820-d547-4068-8590-dbdca60a27ca" targetNamespace="http://schemas.microsoft.com/office/2006/metadata/properties" ma:root="true" ma:fieldsID="697e32c3211b913837205f1e5d7bc8a4" ns2:_="">
    <xsd:import namespace="e2c0c820-d547-4068-8590-dbdca60a27c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c0c820-d547-4068-8590-dbdca60a27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CE87F43-A26A-4A5F-A7FA-FE923DB336A2}">
  <ds:schemaRefs>
    <ds:schemaRef ds:uri="http://schemas.microsoft.com/sharepoint/v3/contenttype/forms"/>
  </ds:schemaRefs>
</ds:datastoreItem>
</file>

<file path=customXml/itemProps2.xml><?xml version="1.0" encoding="utf-8"?>
<ds:datastoreItem xmlns:ds="http://schemas.openxmlformats.org/officeDocument/2006/customXml" ds:itemID="{07B54D46-84F3-4AE3-88D3-8F3FC2A4AC13}"/>
</file>

<file path=customXml/itemProps3.xml><?xml version="1.0" encoding="utf-8"?>
<ds:datastoreItem xmlns:ds="http://schemas.openxmlformats.org/officeDocument/2006/customXml" ds:itemID="{3AD5F0A3-8E96-46AE-9999-BEFDFDD8A71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1521</Words>
  <Application>Microsoft Macintosh PowerPoint</Application>
  <PresentationFormat>Breitbild</PresentationFormat>
  <Paragraphs>198</Paragraphs>
  <Slides>43</Slides>
  <Notes>43</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43</vt:i4>
      </vt:variant>
    </vt:vector>
  </HeadingPairs>
  <TitlesOfParts>
    <vt:vector size="51" baseType="lpstr">
      <vt:lpstr>Arial</vt:lpstr>
      <vt:lpstr>Rockwell</vt:lpstr>
      <vt:lpstr>Rockwell Nova</vt:lpstr>
      <vt:lpstr>Symbol</vt:lpstr>
      <vt:lpstr>Times New Roman</vt:lpstr>
      <vt:lpstr>Wingdings</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
  <dc:description/>
  <cp:lastModifiedBy>Katrin Lotto</cp:lastModifiedBy>
  <cp:revision>97</cp:revision>
  <dcterms:created xsi:type="dcterms:W3CDTF">2024-04-05T18:06:26Z</dcterms:created>
  <dcterms:modified xsi:type="dcterms:W3CDTF">2024-05-29T18:36:39Z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0x0101000F166B4AC461EA4592D7E01BB8608AC4</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ediaServiceImageTags">
    <vt:lpwstr/>
  </property>
  <property fmtid="{D5CDD505-2E9C-101B-9397-08002B2CF9AE}" pid="8" name="Notes">
    <vt:i4>23</vt:i4>
  </property>
  <property fmtid="{D5CDD505-2E9C-101B-9397-08002B2CF9AE}" pid="9" name="PresentationFormat">
    <vt:lpwstr>Breitbild</vt:lpwstr>
  </property>
  <property fmtid="{D5CDD505-2E9C-101B-9397-08002B2CF9AE}" pid="10" name="ScaleCrop">
    <vt:bool>false</vt:bool>
  </property>
  <property fmtid="{D5CDD505-2E9C-101B-9397-08002B2CF9AE}" pid="11" name="ShareDoc">
    <vt:bool>false</vt:bool>
  </property>
  <property fmtid="{D5CDD505-2E9C-101B-9397-08002B2CF9AE}" pid="12" name="Slides">
    <vt:i4>23</vt:i4>
  </property>
</Properties>
</file>