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AC13ACD-D0F0-46A8-BFEA-2E5AF85CE5E1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55E55A-3C02-47C4-8F8B-68B008E0183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07109B-253D-4B3C-AFDE-CB46934FBA3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1B83DD7-F660-43C2-AD8E-61D0BE69A7F7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D3C72F-E5CF-4A55-B1A7-5E7F1106F38E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2BC77CD-F53C-4B62-BDA4-DDF972E50BF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800" cy="82080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36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3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05 – </a:t>
            </a: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Merge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</a:t>
            </a: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Conflicts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Conflicts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Clone (</a:t>
            </a:r>
            <a:r>
              <a:rPr lang="de-DE" sz="1600" b="0" strike="noStrike" spc="-1" dirty="0" err="1">
                <a:latin typeface="Rockwell"/>
                <a:ea typeface="DejaVu Sans"/>
              </a:rPr>
              <a:t>or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fork</a:t>
            </a:r>
            <a:r>
              <a:rPr lang="de-DE" sz="1600" b="0" strike="noStrike" spc="-1" dirty="0">
                <a:latin typeface="Rockwell"/>
                <a:ea typeface="DejaVu Sans"/>
              </a:rPr>
              <a:t>)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repository</a:t>
            </a:r>
            <a:r>
              <a:rPr lang="de-DE" sz="1600" b="0" strike="noStrike" spc="-1" dirty="0">
                <a:latin typeface="Rockwell"/>
                <a:ea typeface="DejaVu Sans"/>
              </a:rPr>
              <a:t>:</a:t>
            </a:r>
            <a:br>
              <a:rPr dirty="0"/>
            </a:br>
            <a:r>
              <a:rPr lang="de-DE" sz="1600" b="0" u="sng" strike="noStrike" spc="-1" dirty="0">
                <a:solidFill>
                  <a:srgbClr val="467886"/>
                </a:solidFill>
                <a:uFillTx/>
                <a:latin typeface="Rockwell"/>
                <a:ea typeface="DejaVu Sans"/>
              </a:rPr>
              <a:t>https://</a:t>
            </a:r>
            <a:r>
              <a:rPr lang="de-DE" sz="1600" b="0" u="sng" strike="noStrike" spc="-1" dirty="0" err="1">
                <a:solidFill>
                  <a:srgbClr val="467886"/>
                </a:solidFill>
                <a:uFillTx/>
                <a:latin typeface="Rockwell"/>
                <a:ea typeface="DejaVu Sans"/>
              </a:rPr>
              <a:t>github.com</a:t>
            </a:r>
            <a:r>
              <a:rPr lang="de-DE" sz="1600" b="0" u="sng" strike="noStrike" spc="-1" dirty="0">
                <a:solidFill>
                  <a:srgbClr val="467886"/>
                </a:solidFill>
                <a:uFillTx/>
                <a:latin typeface="Rockwell"/>
                <a:ea typeface="DejaVu Sans"/>
              </a:rPr>
              <a:t>/</a:t>
            </a:r>
            <a:r>
              <a:rPr lang="de-DE" sz="1600" b="0" u="sng" strike="noStrike" spc="-1" dirty="0" err="1">
                <a:solidFill>
                  <a:srgbClr val="467886"/>
                </a:solidFill>
                <a:uFillTx/>
                <a:latin typeface="Rockwell"/>
                <a:ea typeface="DejaVu Sans"/>
              </a:rPr>
              <a:t>DrMladjanRadic</a:t>
            </a:r>
            <a:r>
              <a:rPr lang="de-DE" sz="1600" b="0" u="sng" strike="noStrike" spc="-1" dirty="0">
                <a:solidFill>
                  <a:srgbClr val="467886"/>
                </a:solidFill>
                <a:uFillTx/>
                <a:latin typeface="Rockwell"/>
                <a:ea typeface="DejaVu Sans"/>
              </a:rPr>
              <a:t>/git_training_02_2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4283640" y="1980000"/>
            <a:ext cx="7416000" cy="468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Conflicts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9800" y="1245600"/>
            <a:ext cx="11156760" cy="415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Checkout the branch: </a:t>
            </a:r>
            <a:br/>
            <a:br/>
            <a:r>
              <a:rPr lang="de-DE" sz="1600" b="0" strike="noStrike" spc="-1">
                <a:latin typeface="Rockwell"/>
                <a:ea typeface="DejaVu Sans"/>
              </a:rPr>
              <a:t>feature/complete_scripts</a:t>
            </a:r>
            <a:br/>
            <a:r>
              <a:rPr lang="de-DE" sz="1600" b="0" strike="noStrike" spc="-1">
                <a:latin typeface="Rockwell"/>
                <a:ea typeface="DejaVu Sans"/>
              </a:rPr>
              <a:t> </a:t>
            </a:r>
            <a:endParaRPr lang="de-DE" sz="1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We assume, that the current branch is „almost finished“ and it should now be merged back to the main branch</a:t>
            </a:r>
            <a:endParaRPr lang="de-DE" sz="1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Unfortunately, the communication in this project was not good, since other team members have also worked on the same files, resulting in merge conflicts</a:t>
            </a:r>
            <a:endParaRPr lang="de-DE" sz="1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Fortunately, you are able to solve them all!</a:t>
            </a:r>
            <a:endParaRPr lang="de-DE" sz="1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Best of Luck!</a:t>
            </a:r>
            <a:endParaRPr lang="de-DE" sz="1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If any merge conflict is unclear, ask your trainers!</a:t>
            </a: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Conflicts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If solved all merge conflicts, you can double click on „index.html“ and play a round ;-) </a:t>
            </a:r>
            <a:br/>
            <a:br/>
            <a:r>
              <a:rPr lang="de-DE" sz="1800" b="0" strike="noStrike" spc="-1">
                <a:latin typeface="Rockwell"/>
                <a:ea typeface="DejaVu Sans"/>
              </a:rPr>
              <a:t>If every merge conflict was solved correctly, everything should work just fine. </a:t>
            </a:r>
            <a:br/>
            <a:br/>
            <a:r>
              <a:rPr lang="de-DE" sz="1800" b="0" strike="noStrike" spc="-1">
                <a:latin typeface="Rockwell"/>
                <a:ea typeface="DejaVu Sans"/>
              </a:rPr>
              <a:t>You can use any of your preferred merge-tools.</a:t>
            </a: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Further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Discussion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 err="1">
                <a:latin typeface="Rockwell"/>
                <a:ea typeface="DejaVu Sans"/>
              </a:rPr>
              <a:t>Discuss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with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your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team</a:t>
            </a:r>
            <a:r>
              <a:rPr lang="de-DE" sz="1800" b="0" strike="noStrike" spc="-1" dirty="0">
                <a:latin typeface="Rockwell"/>
                <a:ea typeface="DejaVu Sans"/>
              </a:rPr>
              <a:t>, </a:t>
            </a:r>
            <a:r>
              <a:rPr lang="de-DE" sz="1800" b="0" strike="noStrike" spc="-1" dirty="0" err="1">
                <a:latin typeface="Rockwell"/>
                <a:ea typeface="DejaVu Sans"/>
              </a:rPr>
              <a:t>why</a:t>
            </a:r>
            <a:r>
              <a:rPr lang="de-DE" sz="1800" b="0" strike="noStrike" spc="-1" dirty="0">
                <a:latin typeface="Rockwell"/>
                <a:ea typeface="DejaVu Sans"/>
              </a:rPr>
              <a:t> in </a:t>
            </a:r>
            <a:r>
              <a:rPr lang="de-DE" sz="1800" b="0" strike="noStrike" spc="-1" dirty="0" err="1">
                <a:latin typeface="Rockwell"/>
                <a:ea typeface="DejaVu Sans"/>
              </a:rPr>
              <a:t>this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case</a:t>
            </a:r>
            <a:r>
              <a:rPr lang="de-DE" sz="1800" b="0" strike="noStrike" spc="-1" dirty="0">
                <a:latin typeface="Rockwell"/>
                <a:ea typeface="DejaVu Sans"/>
              </a:rPr>
              <a:t> a „</a:t>
            </a:r>
            <a:r>
              <a:rPr lang="de-DE" sz="1800" b="0" strike="noStrike" spc="-1" dirty="0" err="1">
                <a:latin typeface="Rockwell"/>
                <a:ea typeface="DejaVu Sans"/>
              </a:rPr>
              <a:t>Git</a:t>
            </a:r>
            <a:r>
              <a:rPr lang="de-DE" sz="1800" b="0" strike="noStrike" spc="-1" dirty="0">
                <a:latin typeface="Rockwell"/>
                <a:ea typeface="DejaVu Sans"/>
              </a:rPr>
              <a:t> Workflow“ </a:t>
            </a:r>
            <a:r>
              <a:rPr lang="de-DE" sz="1800" b="0" strike="noStrike" spc="-1" dirty="0" err="1">
                <a:latin typeface="Rockwell"/>
                <a:ea typeface="DejaVu Sans"/>
              </a:rPr>
              <a:t>would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be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appropriate</a:t>
            </a:r>
            <a:r>
              <a:rPr lang="de-DE" sz="1800" b="0" strike="noStrike" spc="-1" dirty="0">
                <a:latin typeface="Rockwell"/>
                <a:ea typeface="DejaVu Sans"/>
              </a:rPr>
              <a:t> and </a:t>
            </a:r>
            <a:r>
              <a:rPr lang="de-DE" sz="1800" b="0" strike="noStrike" spc="-1" dirty="0" err="1">
                <a:latin typeface="Rockwell"/>
                <a:ea typeface="DejaVu Sans"/>
              </a:rPr>
              <a:t>meaningful</a:t>
            </a:r>
            <a:r>
              <a:rPr lang="de-DE" sz="1800" b="0" strike="noStrike" spc="-1" dirty="0">
                <a:latin typeface="Rockwell"/>
                <a:ea typeface="DejaVu Sans"/>
              </a:rPr>
              <a:t>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latin typeface="Rockwell"/>
                <a:ea typeface="DejaVu Sans"/>
              </a:rPr>
              <a:t>After </a:t>
            </a:r>
            <a:r>
              <a:rPr lang="de-DE" sz="1800" b="0" strike="noStrike" spc="-1" dirty="0" err="1">
                <a:latin typeface="Rockwell"/>
                <a:ea typeface="DejaVu Sans"/>
              </a:rPr>
              <a:t>having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now</a:t>
            </a:r>
            <a:r>
              <a:rPr lang="de-DE" sz="1800" b="0" strike="noStrike" spc="-1" dirty="0">
                <a:latin typeface="Rockwell"/>
                <a:ea typeface="DejaVu Sans"/>
              </a:rPr>
              <a:t> a „</a:t>
            </a:r>
            <a:r>
              <a:rPr lang="de-DE" sz="1800" b="0" strike="noStrike" spc="-1" dirty="0" err="1">
                <a:latin typeface="Rockwell"/>
                <a:ea typeface="DejaVu Sans"/>
              </a:rPr>
              <a:t>stable</a:t>
            </a:r>
            <a:r>
              <a:rPr lang="de-DE" sz="1800" b="0" strike="noStrike" spc="-1" dirty="0">
                <a:latin typeface="Rockwell"/>
                <a:ea typeface="DejaVu Sans"/>
              </a:rPr>
              <a:t>“ </a:t>
            </a:r>
            <a:r>
              <a:rPr lang="de-DE" sz="1800" b="0" strike="noStrike" spc="-1" dirty="0" err="1">
                <a:latin typeface="Rockwell"/>
                <a:ea typeface="DejaVu Sans"/>
              </a:rPr>
              <a:t>version</a:t>
            </a:r>
            <a:r>
              <a:rPr lang="de-DE" sz="1800" b="0" strike="noStrike" spc="-1" dirty="0">
                <a:latin typeface="Rockwell"/>
                <a:ea typeface="DejaVu Sans"/>
              </a:rPr>
              <a:t> at </a:t>
            </a:r>
            <a:r>
              <a:rPr lang="de-DE" sz="1800" b="0" strike="noStrike" spc="-1" dirty="0" err="1">
                <a:latin typeface="Rockwell"/>
                <a:ea typeface="DejaVu Sans"/>
              </a:rPr>
              <a:t>the</a:t>
            </a:r>
            <a:r>
              <a:rPr lang="de-DE" sz="1800" b="0" strike="noStrike" spc="-1" dirty="0">
                <a:latin typeface="Rockwell"/>
                <a:ea typeface="DejaVu Sans"/>
              </a:rPr>
              <a:t> end, </a:t>
            </a:r>
            <a:r>
              <a:rPr lang="de-DE" sz="1800" b="0" strike="noStrike" spc="-1" dirty="0" err="1">
                <a:latin typeface="Rockwell"/>
                <a:ea typeface="DejaVu Sans"/>
              </a:rPr>
              <a:t>would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you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give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it</a:t>
            </a:r>
            <a:r>
              <a:rPr lang="de-DE" sz="1800" b="0" strike="noStrike" spc="-1" dirty="0">
                <a:latin typeface="Rockwell"/>
                <a:ea typeface="DejaVu Sans"/>
              </a:rPr>
              <a:t> a „Tag“? </a:t>
            </a:r>
            <a:br>
              <a:rPr dirty="0"/>
            </a:br>
            <a:r>
              <a:rPr lang="de-DE" sz="1800" b="0" strike="noStrike" spc="-1" dirty="0" err="1">
                <a:latin typeface="Rockwell"/>
                <a:ea typeface="DejaVu Sans"/>
              </a:rPr>
              <a:t>Why</a:t>
            </a:r>
            <a:r>
              <a:rPr lang="de-DE" sz="1800" b="0" strike="noStrike" spc="-1" dirty="0">
                <a:latin typeface="Rockwell"/>
                <a:ea typeface="DejaVu Sans"/>
              </a:rPr>
              <a:t>, </a:t>
            </a:r>
            <a:r>
              <a:rPr lang="de-DE" sz="1800" b="0" strike="noStrike" spc="-1" dirty="0" err="1">
                <a:latin typeface="Rockwell"/>
                <a:ea typeface="DejaVu Sans"/>
              </a:rPr>
              <a:t>or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why</a:t>
            </a:r>
            <a:r>
              <a:rPr lang="de-DE" sz="1800" b="0" strike="noStrike" spc="-1" dirty="0">
                <a:latin typeface="Rockwell"/>
                <a:ea typeface="DejaVu Sans"/>
              </a:rPr>
              <a:t> not? </a:t>
            </a:r>
            <a:br>
              <a:rPr dirty="0"/>
            </a:br>
            <a:r>
              <a:rPr lang="de-DE" sz="1800" b="0" strike="noStrike" spc="-1" dirty="0" err="1">
                <a:latin typeface="Rockwell"/>
                <a:ea typeface="DejaVu Sans"/>
              </a:rPr>
              <a:t>How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would</a:t>
            </a: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r>
              <a:rPr lang="de-DE" sz="1800" b="0" strike="noStrike" spc="-1" dirty="0" err="1">
                <a:latin typeface="Rockwell"/>
                <a:ea typeface="DejaVu Sans"/>
              </a:rPr>
              <a:t>you</a:t>
            </a:r>
            <a:r>
              <a:rPr lang="de-DE" sz="1800" b="0" strike="noStrike" spc="-1" dirty="0">
                <a:latin typeface="Rockwell"/>
                <a:ea typeface="DejaVu Sans"/>
              </a:rPr>
              <a:t> Tag </a:t>
            </a:r>
            <a:r>
              <a:rPr lang="de-DE" sz="1800" b="0" strike="noStrike" spc="-1" dirty="0" err="1">
                <a:latin typeface="Rockwell"/>
                <a:ea typeface="DejaVu Sans"/>
              </a:rPr>
              <a:t>it</a:t>
            </a:r>
            <a:r>
              <a:rPr lang="de-DE" sz="1800" b="0" strike="noStrike" spc="-1" dirty="0">
                <a:latin typeface="Rockwell"/>
                <a:ea typeface="DejaVu Sans"/>
              </a:rPr>
              <a:t>?</a:t>
            </a:r>
            <a:br>
              <a:rPr dirty="0"/>
            </a:br>
            <a:r>
              <a:rPr lang="de-DE" sz="1800" b="0" strike="noStrike" spc="-1" dirty="0">
                <a:latin typeface="Rockwell"/>
                <a:ea typeface="DejaVu Sans"/>
              </a:rPr>
              <a:t> 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99B361-F36E-4666-9F9C-04A2F45FBA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42B263-87D4-41E9-93CD-D40BDF7C0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CC54C4-EBA9-4C39-92C0-5223BAEDC9E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Macintosh PowerPoint</Application>
  <PresentationFormat>Breitbild</PresentationFormat>
  <Paragraphs>40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105</cp:revision>
  <dcterms:created xsi:type="dcterms:W3CDTF">2024-04-05T18:06:26Z</dcterms:created>
  <dcterms:modified xsi:type="dcterms:W3CDTF">2024-06-02T09:31:53Z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