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2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D02715-27AE-B86F-6180-4258D0F7BED1}" v="61" dt="2024-06-16T19:57:58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ladjan Radic" userId="S::mladjan.radic@platinpie.com::0d348222-b040-4911-8dd1-1cba8d44eedb" providerId="AD" clId="Web-{6CD02715-27AE-B86F-6180-4258D0F7BED1}"/>
    <pc:docChg chg="modSld">
      <pc:chgData name="Mladjan Radic" userId="S::mladjan.radic@platinpie.com::0d348222-b040-4911-8dd1-1cba8d44eedb" providerId="AD" clId="Web-{6CD02715-27AE-B86F-6180-4258D0F7BED1}" dt="2024-06-16T19:57:58.868" v="52"/>
      <pc:docMkLst>
        <pc:docMk/>
      </pc:docMkLst>
      <pc:sldChg chg="modSp mod setBg">
        <pc:chgData name="Mladjan Radic" userId="S::mladjan.radic@platinpie.com::0d348222-b040-4911-8dd1-1cba8d44eedb" providerId="AD" clId="Web-{6CD02715-27AE-B86F-6180-4258D0F7BED1}" dt="2024-06-16T19:55:10.369" v="8"/>
        <pc:sldMkLst>
          <pc:docMk/>
          <pc:sldMk cId="0" sldId="256"/>
        </pc:sldMkLst>
        <pc:spChg chg="mod">
          <ac:chgData name="Mladjan Radic" userId="S::mladjan.radic@platinpie.com::0d348222-b040-4911-8dd1-1cba8d44eedb" providerId="AD" clId="Web-{6CD02715-27AE-B86F-6180-4258D0F7BED1}" dt="2024-06-16T19:55:06.791" v="7" actId="20577"/>
          <ac:spMkLst>
            <pc:docMk/>
            <pc:sldMk cId="0" sldId="256"/>
            <ac:spMk id="83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6CD02715-27AE-B86F-6180-4258D0F7BED1}" dt="2024-06-16T19:54:47.041" v="4"/>
        <pc:sldMkLst>
          <pc:docMk/>
          <pc:sldMk cId="0" sldId="257"/>
        </pc:sldMkLst>
        <pc:spChg chg="mod">
          <ac:chgData name="Mladjan Radic" userId="S::mladjan.radic@platinpie.com::0d348222-b040-4911-8dd1-1cba8d44eedb" providerId="AD" clId="Web-{6CD02715-27AE-B86F-6180-4258D0F7BED1}" dt="2024-06-16T19:54:33.807" v="1" actId="20577"/>
          <ac:spMkLst>
            <pc:docMk/>
            <pc:sldMk cId="0" sldId="257"/>
            <ac:spMk id="84" creationId="{00000000-0000-0000-0000-000000000000}"/>
          </ac:spMkLst>
        </pc:spChg>
        <pc:spChg chg="mod">
          <ac:chgData name="Mladjan Radic" userId="S::mladjan.radic@platinpie.com::0d348222-b040-4911-8dd1-1cba8d44eedb" providerId="AD" clId="Web-{6CD02715-27AE-B86F-6180-4258D0F7BED1}" dt="2024-06-16T19:54:40.838" v="3" actId="20577"/>
          <ac:spMkLst>
            <pc:docMk/>
            <pc:sldMk cId="0" sldId="257"/>
            <ac:spMk id="86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6CD02715-27AE-B86F-6180-4258D0F7BED1}" dt="2024-06-16T19:55:23.181" v="11" actId="20577"/>
        <pc:sldMkLst>
          <pc:docMk/>
          <pc:sldMk cId="0" sldId="258"/>
        </pc:sldMkLst>
        <pc:spChg chg="mod">
          <ac:chgData name="Mladjan Radic" userId="S::mladjan.radic@platinpie.com::0d348222-b040-4911-8dd1-1cba8d44eedb" providerId="AD" clId="Web-{6CD02715-27AE-B86F-6180-4258D0F7BED1}" dt="2024-06-16T19:55:23.181" v="11" actId="20577"/>
          <ac:spMkLst>
            <pc:docMk/>
            <pc:sldMk cId="0" sldId="258"/>
            <ac:spMk id="90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6CD02715-27AE-B86F-6180-4258D0F7BED1}" dt="2024-06-16T19:55:40.197" v="14"/>
        <pc:sldMkLst>
          <pc:docMk/>
          <pc:sldMk cId="0" sldId="259"/>
        </pc:sldMkLst>
        <pc:spChg chg="mod">
          <ac:chgData name="Mladjan Radic" userId="S::mladjan.radic@platinpie.com::0d348222-b040-4911-8dd1-1cba8d44eedb" providerId="AD" clId="Web-{6CD02715-27AE-B86F-6180-4258D0F7BED1}" dt="2024-06-16T19:55:35.275" v="13" actId="20577"/>
          <ac:spMkLst>
            <pc:docMk/>
            <pc:sldMk cId="0" sldId="259"/>
            <ac:spMk id="95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6CD02715-27AE-B86F-6180-4258D0F7BED1}" dt="2024-06-16T19:55:55.900" v="17" actId="20577"/>
        <pc:sldMkLst>
          <pc:docMk/>
          <pc:sldMk cId="0" sldId="260"/>
        </pc:sldMkLst>
        <pc:spChg chg="mod">
          <ac:chgData name="Mladjan Radic" userId="S::mladjan.radic@platinpie.com::0d348222-b040-4911-8dd1-1cba8d44eedb" providerId="AD" clId="Web-{6CD02715-27AE-B86F-6180-4258D0F7BED1}" dt="2024-06-16T19:55:55.900" v="17" actId="20577"/>
          <ac:spMkLst>
            <pc:docMk/>
            <pc:sldMk cId="0" sldId="260"/>
            <ac:spMk id="99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6CD02715-27AE-B86F-6180-4258D0F7BED1}" dt="2024-06-16T19:56:06.962" v="20" actId="20577"/>
        <pc:sldMkLst>
          <pc:docMk/>
          <pc:sldMk cId="0" sldId="261"/>
        </pc:sldMkLst>
        <pc:spChg chg="mod">
          <ac:chgData name="Mladjan Radic" userId="S::mladjan.radic@platinpie.com::0d348222-b040-4911-8dd1-1cba8d44eedb" providerId="AD" clId="Web-{6CD02715-27AE-B86F-6180-4258D0F7BED1}" dt="2024-06-16T19:56:06.962" v="20" actId="20577"/>
          <ac:spMkLst>
            <pc:docMk/>
            <pc:sldMk cId="0" sldId="261"/>
            <ac:spMk id="105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6CD02715-27AE-B86F-6180-4258D0F7BED1}" dt="2024-06-16T19:56:15.587" v="23"/>
        <pc:sldMkLst>
          <pc:docMk/>
          <pc:sldMk cId="0" sldId="262"/>
        </pc:sldMkLst>
        <pc:spChg chg="mod">
          <ac:chgData name="Mladjan Radic" userId="S::mladjan.radic@platinpie.com::0d348222-b040-4911-8dd1-1cba8d44eedb" providerId="AD" clId="Web-{6CD02715-27AE-B86F-6180-4258D0F7BED1}" dt="2024-06-16T19:56:10.525" v="22" actId="20577"/>
          <ac:spMkLst>
            <pc:docMk/>
            <pc:sldMk cId="0" sldId="262"/>
            <ac:spMk id="109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6CD02715-27AE-B86F-6180-4258D0F7BED1}" dt="2024-06-16T19:56:34.618" v="28"/>
        <pc:sldMkLst>
          <pc:docMk/>
          <pc:sldMk cId="0" sldId="263"/>
        </pc:sldMkLst>
        <pc:spChg chg="mod">
          <ac:chgData name="Mladjan Radic" userId="S::mladjan.radic@platinpie.com::0d348222-b040-4911-8dd1-1cba8d44eedb" providerId="AD" clId="Web-{6CD02715-27AE-B86F-6180-4258D0F7BED1}" dt="2024-06-16T19:56:22.353" v="25" actId="20577"/>
          <ac:spMkLst>
            <pc:docMk/>
            <pc:sldMk cId="0" sldId="263"/>
            <ac:spMk id="115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6CD02715-27AE-B86F-6180-4258D0F7BED1}" dt="2024-06-16T19:56:51.368" v="31"/>
        <pc:sldMkLst>
          <pc:docMk/>
          <pc:sldMk cId="0" sldId="264"/>
        </pc:sldMkLst>
        <pc:spChg chg="mod">
          <ac:chgData name="Mladjan Radic" userId="S::mladjan.radic@platinpie.com::0d348222-b040-4911-8dd1-1cba8d44eedb" providerId="AD" clId="Web-{6CD02715-27AE-B86F-6180-4258D0F7BED1}" dt="2024-06-16T19:56:47.118" v="30" actId="20577"/>
          <ac:spMkLst>
            <pc:docMk/>
            <pc:sldMk cId="0" sldId="264"/>
            <ac:spMk id="118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6CD02715-27AE-B86F-6180-4258D0F7BED1}" dt="2024-06-16T19:57:00.025" v="34"/>
        <pc:sldMkLst>
          <pc:docMk/>
          <pc:sldMk cId="0" sldId="265"/>
        </pc:sldMkLst>
        <pc:spChg chg="mod">
          <ac:chgData name="Mladjan Radic" userId="S::mladjan.radic@platinpie.com::0d348222-b040-4911-8dd1-1cba8d44eedb" providerId="AD" clId="Web-{6CD02715-27AE-B86F-6180-4258D0F7BED1}" dt="2024-06-16T19:56:56.103" v="33" actId="20577"/>
          <ac:spMkLst>
            <pc:docMk/>
            <pc:sldMk cId="0" sldId="265"/>
            <ac:spMk id="121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6CD02715-27AE-B86F-6180-4258D0F7BED1}" dt="2024-06-16T19:57:09.009" v="37" actId="20577"/>
        <pc:sldMkLst>
          <pc:docMk/>
          <pc:sldMk cId="0" sldId="266"/>
        </pc:sldMkLst>
        <pc:spChg chg="mod">
          <ac:chgData name="Mladjan Radic" userId="S::mladjan.radic@platinpie.com::0d348222-b040-4911-8dd1-1cba8d44eedb" providerId="AD" clId="Web-{6CD02715-27AE-B86F-6180-4258D0F7BED1}" dt="2024-06-16T19:57:09.009" v="37" actId="20577"/>
          <ac:spMkLst>
            <pc:docMk/>
            <pc:sldMk cId="0" sldId="266"/>
            <ac:spMk id="125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6CD02715-27AE-B86F-6180-4258D0F7BED1}" dt="2024-06-16T19:57:17.837" v="40"/>
        <pc:sldMkLst>
          <pc:docMk/>
          <pc:sldMk cId="0" sldId="267"/>
        </pc:sldMkLst>
        <pc:spChg chg="mod">
          <ac:chgData name="Mladjan Radic" userId="S::mladjan.radic@platinpie.com::0d348222-b040-4911-8dd1-1cba8d44eedb" providerId="AD" clId="Web-{6CD02715-27AE-B86F-6180-4258D0F7BED1}" dt="2024-06-16T19:57:13.681" v="39" actId="20577"/>
          <ac:spMkLst>
            <pc:docMk/>
            <pc:sldMk cId="0" sldId="267"/>
            <ac:spMk id="130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6CD02715-27AE-B86F-6180-4258D0F7BED1}" dt="2024-06-16T19:57:27.618" v="43"/>
        <pc:sldMkLst>
          <pc:docMk/>
          <pc:sldMk cId="0" sldId="268"/>
        </pc:sldMkLst>
        <pc:spChg chg="mod">
          <ac:chgData name="Mladjan Radic" userId="S::mladjan.radic@platinpie.com::0d348222-b040-4911-8dd1-1cba8d44eedb" providerId="AD" clId="Web-{6CD02715-27AE-B86F-6180-4258D0F7BED1}" dt="2024-06-16T19:57:23.415" v="42" actId="20577"/>
          <ac:spMkLst>
            <pc:docMk/>
            <pc:sldMk cId="0" sldId="268"/>
            <ac:spMk id="135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6CD02715-27AE-B86F-6180-4258D0F7BED1}" dt="2024-06-16T19:57:39.290" v="46"/>
        <pc:sldMkLst>
          <pc:docMk/>
          <pc:sldMk cId="0" sldId="269"/>
        </pc:sldMkLst>
        <pc:spChg chg="mod">
          <ac:chgData name="Mladjan Radic" userId="S::mladjan.radic@platinpie.com::0d348222-b040-4911-8dd1-1cba8d44eedb" providerId="AD" clId="Web-{6CD02715-27AE-B86F-6180-4258D0F7BED1}" dt="2024-06-16T19:57:33.446" v="45" actId="20577"/>
          <ac:spMkLst>
            <pc:docMk/>
            <pc:sldMk cId="0" sldId="269"/>
            <ac:spMk id="140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6CD02715-27AE-B86F-6180-4258D0F7BED1}" dt="2024-06-16T19:57:58.868" v="52"/>
        <pc:sldMkLst>
          <pc:docMk/>
          <pc:sldMk cId="0" sldId="270"/>
        </pc:sldMkLst>
        <pc:spChg chg="mod">
          <ac:chgData name="Mladjan Radic" userId="S::mladjan.radic@platinpie.com::0d348222-b040-4911-8dd1-1cba8d44eedb" providerId="AD" clId="Web-{6CD02715-27AE-B86F-6180-4258D0F7BED1}" dt="2024-06-16T19:57:48.477" v="49" actId="20577"/>
          <ac:spMkLst>
            <pc:docMk/>
            <pc:sldMk cId="0" sldId="270"/>
            <ac:spMk id="144" creationId="{00000000-0000-0000-0000-000000000000}"/>
          </ac:spMkLst>
        </pc:spChg>
        <pc:spChg chg="mod">
          <ac:chgData name="Mladjan Radic" userId="S::mladjan.radic@platinpie.com::0d348222-b040-4911-8dd1-1cba8d44eedb" providerId="AD" clId="Web-{6CD02715-27AE-B86F-6180-4258D0F7BED1}" dt="2024-06-16T19:57:44.243" v="47" actId="20577"/>
          <ac:spMkLst>
            <pc:docMk/>
            <pc:sldMk cId="0" sldId="270"/>
            <ac:spMk id="145" creationId="{00000000-0000-0000-0000-000000000000}"/>
          </ac:spMkLst>
        </pc:spChg>
        <pc:spChg chg="mod">
          <ac:chgData name="Mladjan Radic" userId="S::mladjan.radic@platinpie.com::0d348222-b040-4911-8dd1-1cba8d44eedb" providerId="AD" clId="Web-{6CD02715-27AE-B86F-6180-4258D0F7BED1}" dt="2024-06-16T19:57:52.993" v="51" actId="20577"/>
          <ac:spMkLst>
            <pc:docMk/>
            <pc:sldMk cId="0" sldId="270"/>
            <ac:spMk id="1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5F73E9E-8715-46D6-B896-219C6843BC2F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7CB0E9-CA80-471A-AF42-9F1198E98058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00432E-F9D1-461D-AA22-AC65BA6EF748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0C02DF6-42A4-4E64-9D86-7C5AF6F0C9D8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E6558D-E005-4732-9F1D-591C4055BC17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9CE86C7-32FB-4A51-B510-43DDA26F6315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759F7E7-A2C0-4903-A99A-CF551D99AD38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14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D5E4D1D-44E1-4972-9DEF-64AC32794E16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15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C42F415-CA85-4DDD-BB3B-17D909532A86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B72FF77-FCFC-4458-AFEC-C9B40FC2660E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68FC90F-BA38-4725-AE0E-434C4DF74248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D5525F6-62BA-4555-9702-AB6E50F71E3B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68E0D6A-F007-479B-A41E-21472E8B0BCB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7368D11-850B-4BDC-8E81-1EE81D83442E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857EAF6-6931-4864-9D98-A796EE7C8182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6352919-9049-41E0-B22A-263219C01D58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3" descr="Ein Bild, das Grafiken, Kreis, Design enthält.&#10;&#10;Beschreibung automatisch generiert."/>
          <p:cNvPicPr/>
          <p:nvPr/>
        </p:nvPicPr>
        <p:blipFill>
          <a:blip r:embed="rId3"/>
          <a:stretch/>
        </p:blipFill>
        <p:spPr>
          <a:xfrm>
            <a:off x="-1080" y="-1080"/>
            <a:ext cx="820800" cy="82080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0"/>
            <a:ext cx="12186360" cy="62464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solidFill>
                  <a:srgbClr val="FFFFFF"/>
                </a:solidFill>
                <a:latin typeface="Rockwell Nova"/>
                <a:ea typeface="DejaVu Sans"/>
              </a:rPr>
              <a:t>      </a:t>
            </a:r>
            <a:r>
              <a:rPr lang="de-DE" sz="4400" b="0" strike="noStrike" spc="-1" err="1">
                <a:latin typeface="Rockwell Nova"/>
                <a:ea typeface="DejaVu Sans"/>
              </a:rPr>
              <a:t>PlatinPie</a:t>
            </a:r>
            <a:endParaRPr lang="de-DE" sz="4400" b="0" strike="noStrike" spc="-1" err="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latin typeface="Rockwell Nova"/>
                <a:ea typeface="DejaVu Sans"/>
              </a:rPr>
              <a:t>GIT Training – Round 4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400" b="0" strike="noStrike" spc="-1" dirty="0" err="1">
                <a:solidFill>
                  <a:srgbClr val="FFD579"/>
                </a:solidFill>
                <a:latin typeface="Rockwell Nova"/>
                <a:ea typeface="DejaVu Sans"/>
              </a:rPr>
              <a:t>Exercise</a:t>
            </a:r>
            <a:r>
              <a:rPr lang="de-DE" sz="4400" b="0" strike="noStrike" spc="-1" dirty="0">
                <a:solidFill>
                  <a:srgbClr val="FFD579"/>
                </a:solidFill>
                <a:latin typeface="Rockwell Nova"/>
                <a:ea typeface="DejaVu Sans"/>
              </a:rPr>
              <a:t> 02 – </a:t>
            </a:r>
            <a:r>
              <a:rPr lang="de-DE" sz="4400" b="0" strike="noStrike" spc="-1" dirty="0" err="1">
                <a:solidFill>
                  <a:srgbClr val="FFD579"/>
                </a:solidFill>
                <a:latin typeface="Rockwell Nova"/>
                <a:ea typeface="DejaVu Sans"/>
              </a:rPr>
              <a:t>squash</a:t>
            </a:r>
            <a:r>
              <a:rPr lang="de-DE" sz="4400" b="0" strike="noStrike" spc="-1" dirty="0">
                <a:solidFill>
                  <a:srgbClr val="FFD579"/>
                </a:solidFill>
                <a:latin typeface="Rockwell Nova"/>
                <a:ea typeface="DejaVu Sans"/>
              </a:rPr>
              <a:t> </a:t>
            </a:r>
            <a:r>
              <a:rPr lang="de-DE" sz="4400" b="0" strike="noStrike" spc="-1" dirty="0" err="1">
                <a:solidFill>
                  <a:srgbClr val="FFD579"/>
                </a:solidFill>
                <a:latin typeface="Rockwell Nova"/>
                <a:ea typeface="DejaVu Sans"/>
              </a:rPr>
              <a:t>commits</a:t>
            </a:r>
            <a:endParaRPr lang="de-DE" sz="4400" b="0" strike="noStrike" spc="-1" dirty="0" err="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89800" y="669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89800" y="167040"/>
            <a:ext cx="1141020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The </a:t>
            </a:r>
            <a:r>
              <a:rPr lang="de-DE" sz="1600" b="0" strike="noStrike" spc="-1" err="1">
                <a:latin typeface="Rockwell"/>
                <a:ea typeface="DejaVu Sans"/>
              </a:rPr>
              <a:t>first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commit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has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vanished</a:t>
            </a:r>
            <a:r>
              <a:rPr lang="de-DE" sz="1600" b="0" strike="noStrike" spc="-1" dirty="0">
                <a:latin typeface="Rockwell"/>
                <a:ea typeface="DejaVu Sans"/>
              </a:rPr>
              <a:t> (</a:t>
            </a:r>
            <a:r>
              <a:rPr lang="de-DE" sz="1600" b="0" strike="noStrike" spc="-1" err="1">
                <a:latin typeface="Rockwell"/>
                <a:ea typeface="DejaVu Sans"/>
              </a:rPr>
              <a:t>squashed</a:t>
            </a:r>
            <a:r>
              <a:rPr lang="de-DE" sz="1600" b="0" strike="noStrike" spc="-1" dirty="0">
                <a:latin typeface="Rockwell"/>
                <a:ea typeface="DejaVu Sans"/>
              </a:rPr>
              <a:t>)</a:t>
            </a:r>
            <a:endParaRPr lang="de-DE" sz="1600" b="0" strike="noStrike" spc="-1" dirty="0">
              <a:latin typeface="Aria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Recommended: </a:t>
            </a:r>
            <a:r>
              <a:rPr lang="de-DE" sz="1600" b="0" strike="noStrike" spc="-1" err="1">
                <a:latin typeface="Rockwell"/>
                <a:ea typeface="DejaVu Sans"/>
              </a:rPr>
              <a:t>We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have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Edit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commit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message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err="1">
                <a:latin typeface="Rockwell"/>
                <a:ea typeface="DejaVu Sans"/>
              </a:rPr>
              <a:t>because</a:t>
            </a:r>
            <a:r>
              <a:rPr lang="de-DE" sz="1600" b="0" strike="noStrike" spc="-1" dirty="0">
                <a:latin typeface="Rockwell"/>
                <a:ea typeface="DejaVu Sans"/>
              </a:rPr>
              <a:t> „</a:t>
            </a:r>
            <a:r>
              <a:rPr lang="de-DE" sz="1600" b="0" strike="noStrike" spc="-1" err="1">
                <a:latin typeface="Rockwell"/>
                <a:ea typeface="DejaVu Sans"/>
              </a:rPr>
              <a:t>fifth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commit</a:t>
            </a:r>
            <a:r>
              <a:rPr lang="de-DE" sz="1600" b="0" strike="noStrike" spc="-1" dirty="0">
                <a:latin typeface="Rockwell"/>
                <a:ea typeface="DejaVu Sans"/>
              </a:rPr>
              <a:t>“ </a:t>
            </a:r>
            <a:r>
              <a:rPr lang="de-DE" sz="1600" b="0" strike="noStrike" spc="-1" err="1">
                <a:latin typeface="Rockwell"/>
                <a:ea typeface="DejaVu Sans"/>
              </a:rPr>
              <a:t>has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no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valuable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information</a:t>
            </a:r>
            <a:endParaRPr lang="de-DE" sz="1600" b="0" strike="noStrike" spc="-1" err="1">
              <a:latin typeface="Aria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Select „Edit Message“</a:t>
            </a:r>
            <a:endParaRPr lang="de-DE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122" name="Grafik 121"/>
          <p:cNvPicPr/>
          <p:nvPr/>
        </p:nvPicPr>
        <p:blipFill>
          <a:blip r:embed="rId3"/>
          <a:stretch/>
        </p:blipFill>
        <p:spPr>
          <a:xfrm>
            <a:off x="1952640" y="1765080"/>
            <a:ext cx="8487360" cy="4714920"/>
          </a:xfrm>
          <a:prstGeom prst="rect">
            <a:avLst/>
          </a:prstGeom>
          <a:ln w="0">
            <a:noFill/>
          </a:ln>
        </p:spPr>
      </p:pic>
      <p:sp>
        <p:nvSpPr>
          <p:cNvPr id="123" name="CustomShape 3"/>
          <p:cNvSpPr/>
          <p:nvPr/>
        </p:nvSpPr>
        <p:spPr>
          <a:xfrm rot="51000" flipV="1">
            <a:off x="2558520" y="6143040"/>
            <a:ext cx="1184400" cy="3772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89800" y="669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89800" y="167040"/>
            <a:ext cx="1141020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err="1">
                <a:latin typeface="Rockwell"/>
                <a:ea typeface="DejaVu Sans"/>
              </a:rPr>
              <a:t>You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can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now</a:t>
            </a:r>
            <a:r>
              <a:rPr lang="de-DE" sz="1600" b="0" strike="noStrike" spc="-1" dirty="0">
                <a:latin typeface="Rockwell"/>
                <a:ea typeface="DejaVu Sans"/>
              </a:rPr>
              <a:t> Edit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message</a:t>
            </a:r>
            <a:endParaRPr lang="de-DE" sz="1600" b="0" strike="noStrike" spc="-1" err="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126" name="Grafik 125"/>
          <p:cNvPicPr/>
          <p:nvPr/>
        </p:nvPicPr>
        <p:blipFill>
          <a:blip r:embed="rId3"/>
          <a:stretch/>
        </p:blipFill>
        <p:spPr>
          <a:xfrm>
            <a:off x="3600000" y="2160000"/>
            <a:ext cx="4686480" cy="2752560"/>
          </a:xfrm>
          <a:prstGeom prst="rect">
            <a:avLst/>
          </a:prstGeom>
          <a:ln w="0">
            <a:noFill/>
          </a:ln>
        </p:spPr>
      </p:pic>
      <p:sp>
        <p:nvSpPr>
          <p:cNvPr id="127" name="CustomShape 3"/>
          <p:cNvSpPr/>
          <p:nvPr/>
        </p:nvSpPr>
        <p:spPr>
          <a:xfrm rot="51000" flipV="1">
            <a:off x="3189960" y="2148120"/>
            <a:ext cx="3273840" cy="265176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8" name="Grafik 127"/>
          <p:cNvPicPr/>
          <p:nvPr/>
        </p:nvPicPr>
        <p:blipFill>
          <a:blip r:embed="rId4"/>
          <a:stretch/>
        </p:blipFill>
        <p:spPr>
          <a:xfrm>
            <a:off x="8796960" y="336960"/>
            <a:ext cx="3263040" cy="3263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89800" y="669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89800" y="167040"/>
            <a:ext cx="1141020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err="1">
                <a:latin typeface="Rockwell"/>
                <a:ea typeface="DejaVu Sans"/>
              </a:rPr>
              <a:t>Give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it</a:t>
            </a:r>
            <a:r>
              <a:rPr lang="de-DE" sz="1600" b="0" strike="noStrike" spc="-1" dirty="0">
                <a:latin typeface="Rockwell"/>
                <a:ea typeface="DejaVu Sans"/>
              </a:rPr>
              <a:t> a </a:t>
            </a:r>
            <a:r>
              <a:rPr lang="de-DE" sz="1600" b="0" strike="noStrike" spc="-1" err="1">
                <a:latin typeface="Rockwell"/>
                <a:ea typeface="DejaVu Sans"/>
              </a:rPr>
              <a:t>short</a:t>
            </a:r>
            <a:r>
              <a:rPr lang="de-DE" sz="1600" b="0" strike="noStrike" spc="-1" dirty="0">
                <a:latin typeface="Rockwell"/>
                <a:ea typeface="DejaVu Sans"/>
              </a:rPr>
              <a:t> and </a:t>
            </a:r>
            <a:r>
              <a:rPr lang="de-DE" sz="1600" b="0" strike="noStrike" spc="-1" err="1">
                <a:latin typeface="Rockwell"/>
                <a:ea typeface="DejaVu Sans"/>
              </a:rPr>
              <a:t>reasonable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message</a:t>
            </a:r>
            <a:endParaRPr lang="de-DE" sz="1600" b="0" strike="noStrike" spc="-1" err="1">
              <a:latin typeface="Aria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Select OK</a:t>
            </a:r>
            <a:endParaRPr lang="de-DE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131" name="Grafik 130"/>
          <p:cNvPicPr/>
          <p:nvPr/>
        </p:nvPicPr>
        <p:blipFill>
          <a:blip r:embed="rId3"/>
          <a:stretch/>
        </p:blipFill>
        <p:spPr>
          <a:xfrm>
            <a:off x="3770280" y="2520000"/>
            <a:ext cx="4676760" cy="1828440"/>
          </a:xfrm>
          <a:prstGeom prst="rect">
            <a:avLst/>
          </a:prstGeom>
          <a:ln w="0">
            <a:noFill/>
          </a:ln>
        </p:spPr>
      </p:pic>
      <p:sp>
        <p:nvSpPr>
          <p:cNvPr id="132" name="CustomShape 3"/>
          <p:cNvSpPr/>
          <p:nvPr/>
        </p:nvSpPr>
        <p:spPr>
          <a:xfrm rot="51000" flipV="1">
            <a:off x="3594600" y="2717640"/>
            <a:ext cx="1624680" cy="36792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4"/>
          <p:cNvSpPr/>
          <p:nvPr/>
        </p:nvSpPr>
        <p:spPr>
          <a:xfrm rot="51000" flipV="1">
            <a:off x="6806520" y="4030200"/>
            <a:ext cx="1076760" cy="37692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89800" y="669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89800" y="167040"/>
            <a:ext cx="1141020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err="1">
                <a:latin typeface="Rockwell"/>
                <a:ea typeface="DejaVu Sans"/>
              </a:rPr>
              <a:t>Your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new</a:t>
            </a:r>
            <a:r>
              <a:rPr lang="de-DE" sz="1600" b="0" strike="noStrike" spc="-1" dirty="0">
                <a:latin typeface="Rockwell"/>
                <a:ea typeface="DejaVu Sans"/>
              </a:rPr>
              <a:t> Message will </a:t>
            </a:r>
            <a:r>
              <a:rPr lang="de-DE" sz="1600" b="0" strike="noStrike" spc="-1" err="1">
                <a:latin typeface="Rockwell"/>
                <a:ea typeface="DejaVu Sans"/>
              </a:rPr>
              <a:t>now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be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seen</a:t>
            </a:r>
            <a:endParaRPr lang="de-DE" sz="1600" b="0" strike="noStrike" spc="-1" err="1">
              <a:latin typeface="Aria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Select </a:t>
            </a:r>
            <a:r>
              <a:rPr lang="de-DE" sz="1600" b="0" strike="noStrike" spc="-1" err="1">
                <a:latin typeface="Rockwell"/>
                <a:ea typeface="DejaVu Sans"/>
              </a:rPr>
              <a:t>again</a:t>
            </a:r>
            <a:r>
              <a:rPr lang="de-DE" sz="1600" b="0" strike="noStrike" spc="-1" dirty="0">
                <a:latin typeface="Rockwell"/>
                <a:ea typeface="DejaVu Sans"/>
              </a:rPr>
              <a:t> OK (</a:t>
            </a:r>
            <a:r>
              <a:rPr lang="de-DE" sz="1600" b="0" strike="noStrike" spc="-1" err="1">
                <a:latin typeface="Rockwell"/>
                <a:ea typeface="DejaVu Sans"/>
              </a:rPr>
              <a:t>if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you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are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finished</a:t>
            </a:r>
            <a:r>
              <a:rPr lang="de-DE" sz="1600" b="0" strike="noStrike" spc="-1" dirty="0">
                <a:latin typeface="Rockwell"/>
                <a:ea typeface="DejaVu Sans"/>
              </a:rPr>
              <a:t>)</a:t>
            </a:r>
            <a:endParaRPr lang="de-DE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136" name="Grafik 135"/>
          <p:cNvPicPr/>
          <p:nvPr/>
        </p:nvPicPr>
        <p:blipFill>
          <a:blip r:embed="rId3"/>
          <a:stretch/>
        </p:blipFill>
        <p:spPr>
          <a:xfrm>
            <a:off x="1620000" y="1585080"/>
            <a:ext cx="8497080" cy="4714920"/>
          </a:xfrm>
          <a:prstGeom prst="rect">
            <a:avLst/>
          </a:prstGeom>
          <a:ln w="0">
            <a:noFill/>
          </a:ln>
        </p:spPr>
      </p:pic>
      <p:sp>
        <p:nvSpPr>
          <p:cNvPr id="137" name="CustomShape 3"/>
          <p:cNvSpPr/>
          <p:nvPr/>
        </p:nvSpPr>
        <p:spPr>
          <a:xfrm rot="51000" flipV="1">
            <a:off x="3242520" y="1991520"/>
            <a:ext cx="1624680" cy="36792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4"/>
          <p:cNvSpPr/>
          <p:nvPr/>
        </p:nvSpPr>
        <p:spPr>
          <a:xfrm rot="51000" flipV="1">
            <a:off x="8461440" y="5911920"/>
            <a:ext cx="1082160" cy="5238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89800" y="669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89800" y="167040"/>
            <a:ext cx="1141020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The </a:t>
            </a:r>
            <a:r>
              <a:rPr lang="de-DE" sz="1600" b="0" strike="noStrike" spc="-1" err="1">
                <a:latin typeface="Rockwell"/>
                <a:ea typeface="DejaVu Sans"/>
              </a:rPr>
              <a:t>history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has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changed</a:t>
            </a:r>
            <a:endParaRPr lang="de-DE" sz="1600" b="0" strike="noStrike" spc="-1" err="1">
              <a:latin typeface="Aria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Five </a:t>
            </a:r>
            <a:r>
              <a:rPr lang="de-DE" sz="1600" b="0" strike="noStrike" spc="-1" err="1">
                <a:latin typeface="Rockwell"/>
                <a:ea typeface="DejaVu Sans"/>
              </a:rPr>
              <a:t>commits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where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squashed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into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one</a:t>
            </a:r>
            <a:endParaRPr lang="de-DE" sz="1600" b="0" strike="noStrike" spc="-1" err="1">
              <a:latin typeface="Aria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The </a:t>
            </a:r>
            <a:r>
              <a:rPr lang="de-DE" sz="1600" b="0" strike="noStrike" spc="-1" err="1">
                <a:latin typeface="Rockwell"/>
                <a:ea typeface="DejaVu Sans"/>
              </a:rPr>
              <a:t>new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message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is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now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visualized</a:t>
            </a:r>
            <a:endParaRPr lang="de-DE" sz="1600" b="0" strike="noStrike" spc="-1" err="1">
              <a:latin typeface="Aria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141" name="Grafik 140"/>
          <p:cNvPicPr/>
          <p:nvPr/>
        </p:nvPicPr>
        <p:blipFill>
          <a:blip r:embed="rId3"/>
          <a:stretch/>
        </p:blipFill>
        <p:spPr>
          <a:xfrm>
            <a:off x="2913120" y="2344680"/>
            <a:ext cx="6086880" cy="2695320"/>
          </a:xfrm>
          <a:prstGeom prst="rect">
            <a:avLst/>
          </a:prstGeom>
          <a:ln w="0">
            <a:noFill/>
          </a:ln>
        </p:spPr>
      </p:pic>
      <p:sp>
        <p:nvSpPr>
          <p:cNvPr id="142" name="CustomShape 3"/>
          <p:cNvSpPr/>
          <p:nvPr/>
        </p:nvSpPr>
        <p:spPr>
          <a:xfrm rot="51000" flipV="1">
            <a:off x="4857480" y="2903760"/>
            <a:ext cx="3250080" cy="103176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89800" y="669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241560" y="232200"/>
            <a:ext cx="1141020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 err="1">
                <a:latin typeface="Rockwell"/>
                <a:ea typeface="DejaVu Sans"/>
              </a:rPr>
              <a:t>You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can</a:t>
            </a:r>
            <a:r>
              <a:rPr lang="de-DE" sz="1600" b="0" strike="noStrike" spc="-1" dirty="0">
                <a:latin typeface="Rockwell"/>
                <a:ea typeface="DejaVu Sans"/>
              </a:rPr>
              <a:t> also </a:t>
            </a:r>
            <a:r>
              <a:rPr lang="de-DE" sz="1600" b="0" strike="noStrike" spc="-1" dirty="0" err="1">
                <a:latin typeface="Rockwell"/>
                <a:ea typeface="DejaVu Sans"/>
              </a:rPr>
              <a:t>squash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commits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even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though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they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are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already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pushed</a:t>
            </a:r>
            <a:r>
              <a:rPr lang="de-DE" sz="1600" b="0" strike="noStrike" spc="-1" dirty="0">
                <a:latin typeface="Rockwell"/>
                <a:ea typeface="DejaVu Sans"/>
              </a:rPr>
              <a:t> (on </a:t>
            </a:r>
            <a:r>
              <a:rPr lang="de-DE" sz="1600" b="0" strike="noStrike" spc="-1" dirty="0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remote </a:t>
            </a:r>
            <a:r>
              <a:rPr lang="de-DE" sz="1600" b="0" strike="noStrike" spc="-1" dirty="0" err="1">
                <a:latin typeface="Rockwell"/>
                <a:ea typeface="DejaVu Sans"/>
              </a:rPr>
              <a:t>repository</a:t>
            </a:r>
            <a:r>
              <a:rPr lang="de-DE" sz="1600" b="0" strike="noStrike" spc="-1" dirty="0">
                <a:latin typeface="Rockwell"/>
                <a:ea typeface="DejaVu Sans"/>
              </a:rPr>
              <a:t>)</a:t>
            </a:r>
            <a:endParaRPr lang="de-DE" sz="1600" b="0" strike="noStrike" spc="-1">
              <a:latin typeface="Aria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de-DE" sz="1600" b="0" strike="noStrike" spc="-1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399960" y="360000"/>
            <a:ext cx="114800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latin typeface="Rockwell Nova"/>
                <a:ea typeface="DejaVu Sans"/>
              </a:rPr>
              <a:t>Remarks</a:t>
            </a:r>
            <a:endParaRPr lang="de-DE" sz="3600" b="0" strike="noStrike" spc="-1" dirty="0">
              <a:latin typeface="Arial"/>
            </a:endParaRPr>
          </a:p>
        </p:txBody>
      </p:sp>
      <p:pic>
        <p:nvPicPr>
          <p:cNvPr id="146" name="Grafik 145"/>
          <p:cNvPicPr/>
          <p:nvPr/>
        </p:nvPicPr>
        <p:blipFill>
          <a:blip r:embed="rId3"/>
          <a:stretch/>
        </p:blipFill>
        <p:spPr>
          <a:xfrm>
            <a:off x="171720" y="1980000"/>
            <a:ext cx="8468280" cy="4657680"/>
          </a:xfrm>
          <a:prstGeom prst="rect">
            <a:avLst/>
          </a:prstGeom>
          <a:ln w="0">
            <a:noFill/>
          </a:ln>
        </p:spPr>
      </p:pic>
      <p:sp>
        <p:nvSpPr>
          <p:cNvPr id="147" name="CustomShape 4"/>
          <p:cNvSpPr/>
          <p:nvPr/>
        </p:nvSpPr>
        <p:spPr>
          <a:xfrm>
            <a:off x="8776800" y="1980360"/>
            <a:ext cx="3103200" cy="1619640"/>
          </a:xfrm>
          <a:prstGeom prst="wedgeRectCallout">
            <a:avLst>
              <a:gd name="adj1" fmla="val -185842"/>
              <a:gd name="adj2" fmla="val 227488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 err="1">
                <a:latin typeface="Rockwell"/>
                <a:ea typeface="DejaVu Sans"/>
              </a:rPr>
              <a:t>You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can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change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the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order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by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br>
              <a:rPr dirty="0"/>
            </a:br>
            <a:r>
              <a:rPr lang="de-DE" sz="1400" b="0" strike="noStrike" spc="-1" err="1">
                <a:latin typeface="Rockwell"/>
                <a:ea typeface="DejaVu Sans"/>
              </a:rPr>
              <a:t>clicking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here</a:t>
            </a:r>
            <a:r>
              <a:rPr lang="de-DE" sz="1400" b="0" strike="noStrike" spc="-1" dirty="0">
                <a:latin typeface="Rockwell"/>
                <a:ea typeface="DejaVu Sans"/>
              </a:rPr>
              <a:t> (</a:t>
            </a:r>
            <a:r>
              <a:rPr lang="de-DE" sz="1400" b="0" strike="noStrike" spc="-1" err="1">
                <a:latin typeface="Rockwell"/>
                <a:ea typeface="DejaVu Sans"/>
              </a:rPr>
              <a:t>arrow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up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or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br>
              <a:rPr dirty="0"/>
            </a:br>
            <a:r>
              <a:rPr lang="de-DE" sz="1400" b="0" strike="noStrike" spc="-1" err="1">
                <a:latin typeface="Rockwell"/>
                <a:ea typeface="DejaVu Sans"/>
              </a:rPr>
              <a:t>arrow</a:t>
            </a:r>
            <a:r>
              <a:rPr lang="de-DE" sz="1400" b="0" strike="noStrike" spc="-1" dirty="0">
                <a:latin typeface="Rockwell"/>
                <a:ea typeface="DejaVu Sans"/>
              </a:rPr>
              <a:t> down)</a:t>
            </a:r>
            <a:br>
              <a:rPr dirty="0"/>
            </a:br>
            <a:r>
              <a:rPr lang="de-DE" sz="1400" b="0" strike="noStrike" spc="-1" err="1">
                <a:latin typeface="Rockwell"/>
                <a:ea typeface="DejaVu Sans"/>
              </a:rPr>
              <a:t>You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can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therefore</a:t>
            </a:r>
            <a:r>
              <a:rPr lang="de-DE" sz="1400" b="0" strike="noStrike" spc="-1" dirty="0">
                <a:latin typeface="Rockwell"/>
                <a:ea typeface="DejaVu Sans"/>
              </a:rPr>
              <a:t> also </a:t>
            </a:r>
            <a:r>
              <a:rPr lang="de-DE" sz="1400" b="0" strike="noStrike" spc="-1" err="1">
                <a:latin typeface="Rockwell"/>
                <a:ea typeface="DejaVu Sans"/>
              </a:rPr>
              <a:t>squash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with</a:t>
            </a:r>
            <a:br>
              <a:rPr dirty="0"/>
            </a:br>
            <a:r>
              <a:rPr lang="de-DE" sz="1400" b="0" strike="noStrike" spc="-1" err="1">
                <a:latin typeface="Rockwell"/>
                <a:ea typeface="DejaVu Sans"/>
              </a:rPr>
              <a:t>another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commit</a:t>
            </a:r>
            <a:r>
              <a:rPr lang="de-DE" sz="1400" b="0" strike="noStrike" spc="-1" dirty="0">
                <a:latin typeface="Rockwell"/>
                <a:ea typeface="DejaVu Sans"/>
              </a:rPr>
              <a:t> and not </a:t>
            </a:r>
            <a:r>
              <a:rPr lang="de-DE" sz="1400" b="0" strike="noStrike" spc="-1" err="1">
                <a:latin typeface="Rockwell"/>
                <a:ea typeface="DejaVu Sans"/>
              </a:rPr>
              <a:t>only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the</a:t>
            </a:r>
            <a:br>
              <a:rPr dirty="0"/>
            </a:br>
            <a:r>
              <a:rPr lang="de-DE" sz="1400" b="0" strike="noStrike" spc="-1" err="1">
                <a:latin typeface="Rockwell"/>
                <a:ea typeface="DejaVu Sans"/>
              </a:rPr>
              <a:t>previous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one</a:t>
            </a:r>
            <a:r>
              <a:rPr lang="de-DE" sz="1400" b="0" strike="noStrike" spc="-1" dirty="0">
                <a:latin typeface="Rockwell"/>
                <a:ea typeface="DejaVu Sans"/>
              </a:rPr>
              <a:t>!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 rot="51000" flipV="1">
            <a:off x="3750840" y="6255360"/>
            <a:ext cx="1608840" cy="53604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1560" y="232200"/>
            <a:ext cx="114800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err="1">
                <a:latin typeface="Rockwell"/>
                <a:ea typeface="DejaVu Sans"/>
              </a:rPr>
              <a:t>Squashing</a:t>
            </a:r>
            <a:r>
              <a:rPr lang="de-DE" sz="3600" b="0" strike="noStrike" spc="-1" dirty="0">
                <a:latin typeface="Rockwell"/>
                <a:ea typeface="DejaVu Sans"/>
              </a:rPr>
              <a:t> </a:t>
            </a:r>
            <a:r>
              <a:rPr lang="de-DE" sz="3600" b="0" strike="noStrike" spc="-1" err="1">
                <a:latin typeface="Rockwell"/>
                <a:ea typeface="DejaVu Sans"/>
              </a:rPr>
              <a:t>many</a:t>
            </a:r>
            <a:r>
              <a:rPr lang="de-DE" sz="3600" b="0" strike="noStrike" spc="-1" dirty="0">
                <a:latin typeface="Rockwell"/>
                <a:ea typeface="DejaVu Sans"/>
              </a:rPr>
              <a:t> </a:t>
            </a:r>
            <a:r>
              <a:rPr lang="de-DE" sz="3600" b="0" strike="noStrike" spc="-1" err="1">
                <a:latin typeface="Rockwell"/>
                <a:ea typeface="DejaVu Sans"/>
              </a:rPr>
              <a:t>commits</a:t>
            </a:r>
            <a:endParaRPr lang="de-DE" sz="3600" b="0" strike="noStrike" spc="-1">
              <a:latin typeface="Rockwel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89800" y="1065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80000" y="9000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 err="1">
                <a:latin typeface="Rockwell"/>
                <a:ea typeface="DejaVu Sans"/>
              </a:rPr>
              <a:t>Sometimes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err="1">
                <a:latin typeface="Rockwell"/>
                <a:ea typeface="DejaVu Sans"/>
              </a:rPr>
              <a:t>we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keep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working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for</a:t>
            </a:r>
            <a:r>
              <a:rPr lang="de-DE" sz="1600" b="0" strike="noStrike" spc="-1" dirty="0">
                <a:latin typeface="Rockwell"/>
                <a:ea typeface="DejaVu Sans"/>
              </a:rPr>
              <a:t> a </a:t>
            </a:r>
            <a:r>
              <a:rPr lang="de-DE" sz="1600" b="0" strike="noStrike" spc="-1" err="1">
                <a:latin typeface="Rockwell"/>
                <a:ea typeface="DejaVu Sans"/>
              </a:rPr>
              <a:t>few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days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until</a:t>
            </a:r>
            <a:r>
              <a:rPr lang="de-DE" sz="1600" b="0" strike="noStrike" spc="-1" dirty="0">
                <a:latin typeface="Rockwell"/>
                <a:ea typeface="DejaVu Sans"/>
              </a:rPr>
              <a:t> a </a:t>
            </a:r>
            <a:r>
              <a:rPr lang="de-DE" sz="1600" b="0" strike="noStrike" spc="-1" err="1">
                <a:latin typeface="Rockwell"/>
                <a:ea typeface="DejaVu Sans"/>
              </a:rPr>
              <a:t>certain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workload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is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finished</a:t>
            </a:r>
            <a:r>
              <a:rPr lang="de-DE" sz="1600" b="0" strike="noStrike" spc="-1" dirty="0">
                <a:latin typeface="Rockwell"/>
                <a:ea typeface="DejaVu Sans"/>
              </a:rPr>
              <a:t>.</a:t>
            </a:r>
            <a:endParaRPr lang="de-DE" sz="1600" b="0" strike="noStrike" spc="-1">
              <a:latin typeface="Rockwel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 dirty="0">
                <a:latin typeface="Rockwell"/>
                <a:ea typeface="DejaVu Sans"/>
              </a:rPr>
              <a:t>On </a:t>
            </a:r>
            <a:r>
              <a:rPr lang="de-DE" sz="1600" b="0" strike="noStrike" spc="-1" err="1">
                <a:latin typeface="Rockwell"/>
                <a:ea typeface="DejaVu Sans"/>
              </a:rPr>
              <a:t>this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way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err="1">
                <a:latin typeface="Rockwell"/>
                <a:ea typeface="DejaVu Sans"/>
              </a:rPr>
              <a:t>many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commits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may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be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made</a:t>
            </a:r>
            <a:r>
              <a:rPr lang="de-DE" sz="1600" b="0" strike="noStrike" spc="-1" dirty="0">
                <a:latin typeface="Rockwell"/>
                <a:ea typeface="DejaVu Sans"/>
              </a:rPr>
              <a:t>, like in </a:t>
            </a:r>
            <a:r>
              <a:rPr lang="de-DE" sz="1600" b="0" strike="noStrike" spc="-1" err="1">
                <a:latin typeface="Rockwell"/>
                <a:ea typeface="DejaVu Sans"/>
              </a:rPr>
              <a:t>this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case</a:t>
            </a:r>
            <a:r>
              <a:rPr lang="de-DE" sz="1600" b="0" strike="noStrike" spc="-1" dirty="0">
                <a:latin typeface="Rockwell"/>
                <a:ea typeface="DejaVu Sans"/>
              </a:rPr>
              <a:t>:</a:t>
            </a:r>
            <a:endParaRPr lang="de-DE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87" name="Grafik 86"/>
          <p:cNvPicPr/>
          <p:nvPr/>
        </p:nvPicPr>
        <p:blipFill>
          <a:blip r:embed="rId3"/>
          <a:stretch/>
        </p:blipFill>
        <p:spPr>
          <a:xfrm>
            <a:off x="392040" y="2119320"/>
            <a:ext cx="6267960" cy="4000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41560" y="232200"/>
            <a:ext cx="11480040" cy="63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289800" y="669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89800" y="540000"/>
            <a:ext cx="600984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 dirty="0">
              <a:latin typeface="Rockwel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Maybe, </a:t>
            </a:r>
            <a:r>
              <a:rPr lang="de-DE" sz="1600" b="0" strike="noStrike" spc="-1" err="1">
                <a:latin typeface="Rockwell"/>
                <a:ea typeface="DejaVu Sans"/>
              </a:rPr>
              <a:t>we</a:t>
            </a:r>
            <a:r>
              <a:rPr lang="de-DE" sz="1600" b="0" strike="noStrike" spc="-1" dirty="0">
                <a:latin typeface="Rockwell"/>
                <a:ea typeface="DejaVu Sans"/>
              </a:rPr>
              <a:t> do not </a:t>
            </a:r>
            <a:r>
              <a:rPr lang="de-DE" sz="1600" b="0" strike="noStrike" spc="-1" err="1">
                <a:latin typeface="Rockwell"/>
                <a:ea typeface="DejaVu Sans"/>
              </a:rPr>
              <a:t>want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have</a:t>
            </a:r>
            <a:r>
              <a:rPr lang="de-DE" sz="1600" b="0" strike="noStrike" spc="-1" dirty="0">
                <a:latin typeface="Rockwell"/>
                <a:ea typeface="DejaVu Sans"/>
              </a:rPr>
              <a:t> 5 different </a:t>
            </a:r>
            <a:r>
              <a:rPr lang="de-DE" sz="1600" b="0" strike="noStrike" spc="-1" err="1">
                <a:latin typeface="Rockwell"/>
                <a:ea typeface="DejaVu Sans"/>
              </a:rPr>
              <a:t>commits</a:t>
            </a:r>
            <a:endParaRPr lang="de-DE" sz="1600" b="0" strike="noStrike" spc="-1">
              <a:latin typeface="Rockwel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So </a:t>
            </a:r>
            <a:r>
              <a:rPr lang="de-DE" sz="1600" b="0" strike="noStrike" spc="-1" err="1">
                <a:latin typeface="Rockwell"/>
                <a:ea typeface="DejaVu Sans"/>
              </a:rPr>
              <a:t>we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want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„</a:t>
            </a:r>
            <a:r>
              <a:rPr lang="de-DE" sz="1600" b="0" strike="noStrike" spc="-1" err="1">
                <a:latin typeface="Rockwell"/>
                <a:ea typeface="DejaVu Sans"/>
              </a:rPr>
              <a:t>squash</a:t>
            </a:r>
            <a:r>
              <a:rPr lang="de-DE" sz="1600" b="0" strike="noStrike" spc="-1" dirty="0">
                <a:latin typeface="Rockwell"/>
                <a:ea typeface="DejaVu Sans"/>
              </a:rPr>
              <a:t>“ all 5 </a:t>
            </a:r>
            <a:r>
              <a:rPr lang="de-DE" sz="1600" b="0" strike="noStrike" spc="-1" err="1">
                <a:latin typeface="Rockwell"/>
                <a:ea typeface="DejaVu Sans"/>
              </a:rPr>
              <a:t>commits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into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one</a:t>
            </a:r>
            <a:endParaRPr lang="de-DE" sz="1600" b="0" strike="noStrike" spc="-1">
              <a:latin typeface="Rockwel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Right </a:t>
            </a:r>
            <a:r>
              <a:rPr lang="de-DE" sz="1600" b="0" strike="noStrike" spc="-1" err="1">
                <a:latin typeface="Rockwell"/>
                <a:ea typeface="DejaVu Sans"/>
              </a:rPr>
              <a:t>click</a:t>
            </a:r>
            <a:r>
              <a:rPr lang="de-DE" sz="1600" b="0" strike="noStrike" spc="-1" dirty="0">
                <a:latin typeface="Rockwell"/>
                <a:ea typeface="DejaVu Sans"/>
              </a:rPr>
              <a:t> on „</a:t>
            </a:r>
            <a:r>
              <a:rPr lang="de-DE" sz="1600" b="0" strike="noStrike" spc="-1" err="1">
                <a:latin typeface="Rockwell"/>
                <a:ea typeface="DejaVu Sans"/>
              </a:rPr>
              <a:t>first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commit</a:t>
            </a:r>
            <a:r>
              <a:rPr lang="de-DE" sz="1600" b="0" strike="noStrike" spc="-1" dirty="0">
                <a:latin typeface="Rockwell"/>
                <a:ea typeface="DejaVu Sans"/>
              </a:rPr>
              <a:t>“</a:t>
            </a:r>
            <a:endParaRPr lang="de-DE" sz="1600" b="0" strike="noStrike" spc="-1">
              <a:latin typeface="Rockwel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Select „</a:t>
            </a:r>
            <a:r>
              <a:rPr lang="de-DE" sz="1600" b="0" strike="noStrike" spc="-1" err="1">
                <a:latin typeface="Rockwell"/>
                <a:ea typeface="DejaVu Sans"/>
              </a:rPr>
              <a:t>Rebase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children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of</a:t>
            </a:r>
            <a:r>
              <a:rPr lang="de-DE" sz="1600" b="0" strike="noStrike" spc="-1" dirty="0">
                <a:latin typeface="Rockwell"/>
                <a:ea typeface="DejaVu Sans"/>
              </a:rPr>
              <a:t> … </a:t>
            </a:r>
            <a:r>
              <a:rPr lang="de-DE" sz="1600" b="0" strike="noStrike" spc="-1" err="1">
                <a:latin typeface="Rockwell"/>
                <a:ea typeface="DejaVu Sans"/>
              </a:rPr>
              <a:t>interactively</a:t>
            </a:r>
            <a:r>
              <a:rPr lang="de-DE" sz="1600" b="0" strike="noStrike" spc="-1" dirty="0">
                <a:latin typeface="Rockwell"/>
                <a:ea typeface="DejaVu Sans"/>
              </a:rPr>
              <a:t>“</a:t>
            </a:r>
            <a:endParaRPr lang="de-DE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91" name="Grafik 90"/>
          <p:cNvPicPr/>
          <p:nvPr/>
        </p:nvPicPr>
        <p:blipFill>
          <a:blip r:embed="rId3"/>
          <a:stretch/>
        </p:blipFill>
        <p:spPr>
          <a:xfrm>
            <a:off x="5940000" y="1330920"/>
            <a:ext cx="5972400" cy="4429080"/>
          </a:xfrm>
          <a:prstGeom prst="rect">
            <a:avLst/>
          </a:prstGeom>
          <a:ln w="0">
            <a:noFill/>
          </a:ln>
        </p:spPr>
      </p:pic>
      <p:sp>
        <p:nvSpPr>
          <p:cNvPr id="92" name="CustomShape 4"/>
          <p:cNvSpPr/>
          <p:nvPr/>
        </p:nvSpPr>
        <p:spPr>
          <a:xfrm rot="21549000">
            <a:off x="8748720" y="3986640"/>
            <a:ext cx="3059640" cy="36936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41560" y="232200"/>
            <a:ext cx="11480040" cy="63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289800" y="669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289800" y="540000"/>
            <a:ext cx="600984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A </a:t>
            </a:r>
            <a:r>
              <a:rPr lang="de-DE" sz="1600" b="0" strike="noStrike" spc="-1" err="1">
                <a:latin typeface="Rockwell"/>
                <a:ea typeface="DejaVu Sans"/>
              </a:rPr>
              <a:t>new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window</a:t>
            </a:r>
            <a:r>
              <a:rPr lang="de-DE" sz="1600" b="0" strike="noStrike" spc="-1" dirty="0">
                <a:latin typeface="Rockwell"/>
                <a:ea typeface="DejaVu Sans"/>
              </a:rPr>
              <a:t> will </a:t>
            </a:r>
            <a:r>
              <a:rPr lang="de-DE" sz="1600" b="0" strike="noStrike" spc="-1" err="1">
                <a:latin typeface="Rockwell"/>
                <a:ea typeface="DejaVu Sans"/>
              </a:rPr>
              <a:t>pop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up</a:t>
            </a:r>
            <a:endParaRPr lang="de-DE" sz="1600" b="0" strike="noStrike" spc="-1" err="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96" name="Grafik 95"/>
          <p:cNvPicPr/>
          <p:nvPr/>
        </p:nvPicPr>
        <p:blipFill>
          <a:blip r:embed="rId3"/>
          <a:stretch/>
        </p:blipFill>
        <p:spPr>
          <a:xfrm>
            <a:off x="1800000" y="1462320"/>
            <a:ext cx="8487360" cy="4657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41560" y="232200"/>
            <a:ext cx="11480040" cy="63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289800" y="669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290160" y="167040"/>
            <a:ext cx="1122984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err="1">
                <a:latin typeface="Rockwell"/>
                <a:ea typeface="DejaVu Sans"/>
              </a:rPr>
              <a:t>We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select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fifth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commit</a:t>
            </a:r>
            <a:endParaRPr lang="de-DE" sz="1600" b="0" strike="noStrike" spc="-1" err="1">
              <a:latin typeface="Aria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err="1">
                <a:latin typeface="Rockwell"/>
                <a:ea typeface="DejaVu Sans"/>
              </a:rPr>
              <a:t>We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select</a:t>
            </a:r>
            <a:r>
              <a:rPr lang="de-DE" sz="1600" b="0" strike="noStrike" spc="-1" dirty="0">
                <a:latin typeface="Rockwell"/>
                <a:ea typeface="DejaVu Sans"/>
              </a:rPr>
              <a:t> „Squash </a:t>
            </a:r>
            <a:r>
              <a:rPr lang="de-DE" sz="1600" b="0" strike="noStrike" spc="-1" err="1">
                <a:latin typeface="Rockwell"/>
                <a:ea typeface="DejaVu Sans"/>
              </a:rPr>
              <a:t>with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previous</a:t>
            </a:r>
            <a:r>
              <a:rPr lang="de-DE" sz="1600" b="0" strike="noStrike" spc="-1" dirty="0">
                <a:latin typeface="Rockwell"/>
                <a:ea typeface="DejaVu Sans"/>
              </a:rPr>
              <a:t>“ </a:t>
            </a:r>
            <a:r>
              <a:rPr lang="de-DE" sz="1600" b="0" strike="noStrike" spc="-1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squash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fifth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commit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with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fourth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commit</a:t>
            </a:r>
            <a:r>
              <a:rPr lang="de-DE" sz="1600" b="0" strike="noStrike" spc="-1" dirty="0">
                <a:latin typeface="Rockwell"/>
                <a:ea typeface="DejaVu Sans"/>
              </a:rPr>
              <a:t> (</a:t>
            </a:r>
            <a:r>
              <a:rPr lang="de-DE" sz="1600" b="0" strike="noStrike" spc="-1" err="1">
                <a:latin typeface="Rockwell"/>
                <a:ea typeface="DejaVu Sans"/>
              </a:rPr>
              <a:t>previous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one</a:t>
            </a:r>
            <a:r>
              <a:rPr lang="de-DE" sz="1600" b="0" strike="noStrike" spc="-1" dirty="0">
                <a:latin typeface="Rockwell"/>
                <a:ea typeface="DejaVu Sans"/>
              </a:rPr>
              <a:t>)</a:t>
            </a:r>
            <a:endParaRPr lang="de-DE" sz="1600" b="0" strike="noStrike" spc="-1" dirty="0">
              <a:latin typeface="Aria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Press OK</a:t>
            </a:r>
            <a:endParaRPr lang="de-DE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100" name="Grafik 99"/>
          <p:cNvPicPr/>
          <p:nvPr/>
        </p:nvPicPr>
        <p:blipFill>
          <a:blip r:embed="rId3"/>
          <a:stretch/>
        </p:blipFill>
        <p:spPr>
          <a:xfrm>
            <a:off x="1874520" y="1800000"/>
            <a:ext cx="8468280" cy="4657680"/>
          </a:xfrm>
          <a:prstGeom prst="rect">
            <a:avLst/>
          </a:prstGeom>
          <a:ln w="0">
            <a:noFill/>
          </a:ln>
        </p:spPr>
      </p:pic>
      <p:sp>
        <p:nvSpPr>
          <p:cNvPr id="101" name="CustomShape 4"/>
          <p:cNvSpPr/>
          <p:nvPr/>
        </p:nvSpPr>
        <p:spPr>
          <a:xfrm rot="21549000">
            <a:off x="1620360" y="2088000"/>
            <a:ext cx="8631720" cy="3600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5"/>
          <p:cNvSpPr/>
          <p:nvPr/>
        </p:nvSpPr>
        <p:spPr>
          <a:xfrm rot="51000" flipV="1">
            <a:off x="3425760" y="5893200"/>
            <a:ext cx="1440000" cy="8488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"/>
          <p:cNvSpPr/>
          <p:nvPr/>
        </p:nvSpPr>
        <p:spPr>
          <a:xfrm rot="51000" flipV="1">
            <a:off x="8703000" y="6008400"/>
            <a:ext cx="1084680" cy="53496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89800" y="669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289800" y="167040"/>
            <a:ext cx="1141020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The </a:t>
            </a:r>
            <a:r>
              <a:rPr lang="de-DE" sz="1600" b="0" strike="noStrike" spc="-1" err="1">
                <a:latin typeface="Rockwell"/>
                <a:ea typeface="DejaVu Sans"/>
              </a:rPr>
              <a:t>fourth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commit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is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vanished</a:t>
            </a:r>
            <a:r>
              <a:rPr lang="de-DE" sz="1600" b="0" strike="noStrike" spc="-1" dirty="0">
                <a:latin typeface="Rockwell"/>
                <a:ea typeface="DejaVu Sans"/>
              </a:rPr>
              <a:t> and </a:t>
            </a:r>
            <a:r>
              <a:rPr lang="de-DE" sz="1600" b="0" strike="noStrike" spc="-1" err="1">
                <a:latin typeface="Rockwell"/>
                <a:ea typeface="DejaVu Sans"/>
              </a:rPr>
              <a:t>is</a:t>
            </a:r>
            <a:r>
              <a:rPr lang="de-DE" sz="1600" b="0" strike="noStrike" spc="-1" dirty="0">
                <a:latin typeface="Rockwell"/>
                <a:ea typeface="DejaVu Sans"/>
              </a:rPr>
              <a:t> „</a:t>
            </a:r>
            <a:r>
              <a:rPr lang="de-DE" sz="1600" b="0" strike="noStrike" spc="-1" err="1">
                <a:latin typeface="Rockwell"/>
                <a:ea typeface="DejaVu Sans"/>
              </a:rPr>
              <a:t>squashed</a:t>
            </a:r>
            <a:r>
              <a:rPr lang="de-DE" sz="1600" b="0" strike="noStrike" spc="-1" dirty="0">
                <a:latin typeface="Rockwell"/>
                <a:ea typeface="DejaVu Sans"/>
              </a:rPr>
              <a:t>“ </a:t>
            </a:r>
            <a:r>
              <a:rPr lang="de-DE" sz="1600" b="0" strike="noStrike" spc="-1" err="1">
                <a:latin typeface="Rockwell"/>
                <a:ea typeface="DejaVu Sans"/>
              </a:rPr>
              <a:t>with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fifth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commit</a:t>
            </a:r>
            <a:endParaRPr lang="de-DE" sz="1600" b="0" strike="noStrike" spc="-1" err="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106" name="Grafik 105"/>
          <p:cNvPicPr/>
          <p:nvPr/>
        </p:nvPicPr>
        <p:blipFill>
          <a:blip r:embed="rId3"/>
          <a:stretch/>
        </p:blipFill>
        <p:spPr>
          <a:xfrm>
            <a:off x="1800000" y="1260000"/>
            <a:ext cx="8506440" cy="4676760"/>
          </a:xfrm>
          <a:prstGeom prst="rect">
            <a:avLst/>
          </a:prstGeom>
          <a:ln w="0">
            <a:noFill/>
          </a:ln>
        </p:spPr>
      </p:pic>
      <p:sp>
        <p:nvSpPr>
          <p:cNvPr id="107" name="CustomShape 3"/>
          <p:cNvSpPr/>
          <p:nvPr/>
        </p:nvSpPr>
        <p:spPr>
          <a:xfrm rot="21549000">
            <a:off x="1620360" y="1584000"/>
            <a:ext cx="8631720" cy="3600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89800" y="669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89800" y="167040"/>
            <a:ext cx="1141020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marL="215900" indent="-212725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Repeat </a:t>
            </a:r>
            <a:r>
              <a:rPr lang="de-DE" sz="1600" b="0" strike="noStrike" spc="-1" err="1">
                <a:latin typeface="Rockwell"/>
                <a:ea typeface="DejaVu Sans"/>
              </a:rPr>
              <a:t>this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process</a:t>
            </a:r>
            <a:r>
              <a:rPr lang="de-DE" sz="1600" b="0" strike="noStrike" spc="-1" dirty="0">
                <a:latin typeface="Rockwell"/>
                <a:ea typeface="DejaVu Sans"/>
              </a:rPr>
              <a:t> (</a:t>
            </a:r>
            <a:r>
              <a:rPr lang="de-DE" sz="1600" b="0" strike="noStrike" spc="-1" err="1">
                <a:latin typeface="Rockwell"/>
                <a:ea typeface="DejaVu Sans"/>
              </a:rPr>
              <a:t>if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you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want</a:t>
            </a:r>
            <a:r>
              <a:rPr lang="de-DE" sz="1600" b="0" strike="noStrike" spc="-1" dirty="0">
                <a:latin typeface="Rockwell"/>
                <a:ea typeface="DejaVu Sans"/>
              </a:rPr>
              <a:t>)</a:t>
            </a:r>
            <a:r>
              <a:rPr lang="de-DE" sz="1600" spc="-1" dirty="0">
                <a:latin typeface="Rockwell"/>
                <a:ea typeface="DejaVu Sans"/>
              </a:rPr>
              <a:t> 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110" name="Grafik 109"/>
          <p:cNvPicPr/>
          <p:nvPr/>
        </p:nvPicPr>
        <p:blipFill>
          <a:blip r:embed="rId3"/>
          <a:stretch/>
        </p:blipFill>
        <p:spPr>
          <a:xfrm>
            <a:off x="1860120" y="1291680"/>
            <a:ext cx="8497080" cy="4648320"/>
          </a:xfrm>
          <a:prstGeom prst="rect">
            <a:avLst/>
          </a:prstGeom>
          <a:ln w="0">
            <a:noFill/>
          </a:ln>
        </p:spPr>
      </p:pic>
      <p:sp>
        <p:nvSpPr>
          <p:cNvPr id="111" name="CustomShape 3"/>
          <p:cNvSpPr/>
          <p:nvPr/>
        </p:nvSpPr>
        <p:spPr>
          <a:xfrm rot="21549000">
            <a:off x="1620360" y="1584000"/>
            <a:ext cx="8631720" cy="3600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4"/>
          <p:cNvSpPr/>
          <p:nvPr/>
        </p:nvSpPr>
        <p:spPr>
          <a:xfrm rot="51000" flipV="1">
            <a:off x="3426840" y="5571360"/>
            <a:ext cx="1608840" cy="53604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5"/>
          <p:cNvSpPr/>
          <p:nvPr/>
        </p:nvSpPr>
        <p:spPr>
          <a:xfrm rot="51000" flipV="1">
            <a:off x="8606520" y="5625360"/>
            <a:ext cx="1251360" cy="3546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89800" y="669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89800" y="167040"/>
            <a:ext cx="1141020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The </a:t>
            </a:r>
            <a:r>
              <a:rPr lang="de-DE" sz="1600" b="0" strike="noStrike" spc="-1" err="1">
                <a:latin typeface="Rockwell"/>
                <a:ea typeface="DejaVu Sans"/>
              </a:rPr>
              <a:t>third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commit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has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vanished</a:t>
            </a:r>
            <a:r>
              <a:rPr lang="de-DE" sz="1600" b="0" strike="noStrike" spc="-1" dirty="0">
                <a:latin typeface="Rockwell"/>
                <a:ea typeface="DejaVu Sans"/>
              </a:rPr>
              <a:t> (</a:t>
            </a:r>
            <a:r>
              <a:rPr lang="de-DE" sz="1600" b="0" strike="noStrike" spc="-1" err="1">
                <a:latin typeface="Rockwell"/>
                <a:ea typeface="DejaVu Sans"/>
              </a:rPr>
              <a:t>squashed</a:t>
            </a:r>
            <a:r>
              <a:rPr lang="de-DE" sz="1600" b="0" strike="noStrike" spc="-1" dirty="0">
                <a:latin typeface="Rockwell"/>
                <a:ea typeface="DejaVu Sans"/>
              </a:rPr>
              <a:t>)</a:t>
            </a:r>
            <a:endParaRPr lang="de-DE" sz="1600" b="0" strike="noStrike" spc="-1" dirty="0">
              <a:latin typeface="Aria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Repeat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process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once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again</a:t>
            </a:r>
            <a:endParaRPr lang="de-DE" sz="1600" b="0" strike="noStrike" spc="-1" err="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 dirty="0">
              <a:latin typeface="Arial"/>
            </a:endParaRPr>
          </a:p>
        </p:txBody>
      </p:sp>
      <p:pic>
        <p:nvPicPr>
          <p:cNvPr id="116" name="Grafik 115"/>
          <p:cNvPicPr/>
          <p:nvPr/>
        </p:nvPicPr>
        <p:blipFill>
          <a:blip r:embed="rId3"/>
          <a:stretch/>
        </p:blipFill>
        <p:spPr>
          <a:xfrm>
            <a:off x="1980000" y="1440000"/>
            <a:ext cx="8487360" cy="4686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89800" y="669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289800" y="167040"/>
            <a:ext cx="1141020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 dirty="0">
              <a:latin typeface="Rockwel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The </a:t>
            </a:r>
            <a:r>
              <a:rPr lang="de-DE" sz="1600" b="0" strike="noStrike" spc="-1" err="1">
                <a:latin typeface="Rockwell"/>
                <a:ea typeface="DejaVu Sans"/>
              </a:rPr>
              <a:t>second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commit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has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vanished</a:t>
            </a:r>
            <a:r>
              <a:rPr lang="de-DE" sz="1600" b="0" strike="noStrike" spc="-1" dirty="0">
                <a:latin typeface="Rockwell"/>
                <a:ea typeface="DejaVu Sans"/>
              </a:rPr>
              <a:t> (</a:t>
            </a:r>
            <a:r>
              <a:rPr lang="de-DE" sz="1600" b="0" strike="noStrike" spc="-1" err="1">
                <a:latin typeface="Rockwell"/>
                <a:ea typeface="DejaVu Sans"/>
              </a:rPr>
              <a:t>squashed</a:t>
            </a:r>
            <a:r>
              <a:rPr lang="de-DE" sz="1600" b="0" strike="noStrike" spc="-1" dirty="0">
                <a:latin typeface="Rockwell"/>
                <a:ea typeface="DejaVu Sans"/>
              </a:rPr>
              <a:t>)</a:t>
            </a:r>
            <a:endParaRPr lang="de-DE" sz="1600" b="0" strike="noStrike" spc="-1">
              <a:latin typeface="Rockwell"/>
            </a:endParaRPr>
          </a:p>
          <a:p>
            <a:pPr marL="215900" indent="-21272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Repeat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process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once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again</a:t>
            </a:r>
            <a:endParaRPr lang="de-DE" sz="1600" b="0" strike="noStrike" spc="-1" err="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119" name="Grafik 118"/>
          <p:cNvPicPr/>
          <p:nvPr/>
        </p:nvPicPr>
        <p:blipFill>
          <a:blip r:embed="rId3"/>
          <a:stretch/>
        </p:blipFill>
        <p:spPr>
          <a:xfrm>
            <a:off x="1879200" y="1440000"/>
            <a:ext cx="8458920" cy="4686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0A77E1-163C-461D-B8C4-A9CD6D6D49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4FA8B9-3B08-440A-A329-F9F01CFB8B8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C90D70C-6F74-450C-8E66-A02E6FD88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c0c820-d547-4068-8590-dbdca60a27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1370</TotalTime>
  <Application>Microsoft Office PowerPoint</Application>
  <PresentationFormat>Breitbild</PresentationFormat>
  <Slides>15</Slides>
  <Notes>15</Notes>
  <HiddenSlides>0</HiddenSlide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/>
  <cp:revision>141</cp:revision>
  <dcterms:created xsi:type="dcterms:W3CDTF">2024-04-05T18:06:26Z</dcterms:created>
  <dcterms:modified xsi:type="dcterms:W3CDTF">2024-06-16T19:58:35Z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0x0101000F166B4AC461EA4592D7E01BB8608AC4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ediaServiceImageTags">
    <vt:lpwstr/>
  </property>
  <property fmtid="{D5CDD505-2E9C-101B-9397-08002B2CF9AE}" pid="8" name="Notes">
    <vt:i4>23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