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14E57-69FE-D72D-9917-D339A52972D6}" v="18" dt="2024-06-16T19:59:50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4E914E57-69FE-D72D-9917-D339A52972D6}"/>
    <pc:docChg chg="modSld">
      <pc:chgData name="Mladjan Radic" userId="S::mladjan.radic@platinpie.com::0d348222-b040-4911-8dd1-1cba8d44eedb" providerId="AD" clId="Web-{4E914E57-69FE-D72D-9917-D339A52972D6}" dt="2024-06-16T19:59:50.256" v="14"/>
      <pc:docMkLst>
        <pc:docMk/>
      </pc:docMkLst>
      <pc:sldChg chg="modSp mod setBg">
        <pc:chgData name="Mladjan Radic" userId="S::mladjan.radic@platinpie.com::0d348222-b040-4911-8dd1-1cba8d44eedb" providerId="AD" clId="Web-{4E914E57-69FE-D72D-9917-D339A52972D6}" dt="2024-06-16T19:59:11.208" v="3"/>
        <pc:sldMkLst>
          <pc:docMk/>
          <pc:sldMk cId="0" sldId="256"/>
        </pc:sldMkLst>
        <pc:spChg chg="mod">
          <ac:chgData name="Mladjan Radic" userId="S::mladjan.radic@platinpie.com::0d348222-b040-4911-8dd1-1cba8d44eedb" providerId="AD" clId="Web-{4E914E57-69FE-D72D-9917-D339A52972D6}" dt="2024-06-16T19:59:07.411" v="2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4E914E57-69FE-D72D-9917-D339A52972D6}" dt="2024-06-16T19:59:23.990" v="6" actId="20577"/>
        <pc:sldMkLst>
          <pc:docMk/>
          <pc:sldMk cId="0" sldId="257"/>
        </pc:sldMkLst>
        <pc:spChg chg="mod">
          <ac:chgData name="Mladjan Radic" userId="S::mladjan.radic@platinpie.com::0d348222-b040-4911-8dd1-1cba8d44eedb" providerId="AD" clId="Web-{4E914E57-69FE-D72D-9917-D339A52972D6}" dt="2024-06-16T19:59:23.990" v="6" actId="20577"/>
          <ac:spMkLst>
            <pc:docMk/>
            <pc:sldMk cId="0" sldId="257"/>
            <ac:spMk id="86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4E914E57-69FE-D72D-9917-D339A52972D6}" dt="2024-06-16T19:59:31.287" v="9"/>
        <pc:sldMkLst>
          <pc:docMk/>
          <pc:sldMk cId="0" sldId="258"/>
        </pc:sldMkLst>
        <pc:spChg chg="mod">
          <ac:chgData name="Mladjan Radic" userId="S::mladjan.radic@platinpie.com::0d348222-b040-4911-8dd1-1cba8d44eedb" providerId="AD" clId="Web-{4E914E57-69FE-D72D-9917-D339A52972D6}" dt="2024-06-16T19:59:27.099" v="8" actId="20577"/>
          <ac:spMkLst>
            <pc:docMk/>
            <pc:sldMk cId="0" sldId="258"/>
            <ac:spMk id="90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4E914E57-69FE-D72D-9917-D339A52972D6}" dt="2024-06-16T19:59:39.599" v="11"/>
        <pc:sldMkLst>
          <pc:docMk/>
          <pc:sldMk cId="0" sldId="259"/>
        </pc:sldMkLst>
        <pc:spChg chg="mod">
          <ac:chgData name="Mladjan Radic" userId="S::mladjan.radic@platinpie.com::0d348222-b040-4911-8dd1-1cba8d44eedb" providerId="AD" clId="Web-{4E914E57-69FE-D72D-9917-D339A52972D6}" dt="2024-06-16T19:59:35.037" v="10" actId="20577"/>
          <ac:spMkLst>
            <pc:docMk/>
            <pc:sldMk cId="0" sldId="259"/>
            <ac:spMk id="97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4E914E57-69FE-D72D-9917-D339A52972D6}" dt="2024-06-16T19:59:50.256" v="14"/>
        <pc:sldMkLst>
          <pc:docMk/>
          <pc:sldMk cId="0" sldId="260"/>
        </pc:sldMkLst>
        <pc:spChg chg="mod">
          <ac:chgData name="Mladjan Radic" userId="S::mladjan.radic@platinpie.com::0d348222-b040-4911-8dd1-1cba8d44eedb" providerId="AD" clId="Web-{4E914E57-69FE-D72D-9917-D339A52972D6}" dt="2024-06-16T19:59:44.553" v="13" actId="20577"/>
          <ac:spMkLst>
            <pc:docMk/>
            <pc:sldMk cId="0" sldId="260"/>
            <ac:spMk id="1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491D48B-876A-467D-A817-C3080A13920A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3266704-8C81-491C-AFD2-3B9BDA253711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C3A8C50-638C-42A2-8B01-5C179AF703B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0C0D0B9-8334-49EC-A12E-3EBE2798FF4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9FB92BD-7854-4361-BC9C-34E444CF107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E93B1F-0DBC-4196-866D-5BBBAA2FB0D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0440" cy="8204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600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lang="de-DE" sz="4400" b="0" strike="noStrike" spc="-1" err="1">
                <a:latin typeface="Rockwell Nova"/>
                <a:ea typeface="DejaVu Sans"/>
              </a:rPr>
              <a:t>PlatinPie</a:t>
            </a:r>
            <a:endParaRPr lang="de-DE" sz="44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latin typeface="Rockwell Nova"/>
                <a:ea typeface="DejaVu Sans"/>
              </a:rPr>
              <a:t>GIT Training – Round 4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err="1">
                <a:solidFill>
                  <a:srgbClr val="FFD5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>
                <a:solidFill>
                  <a:srgbClr val="FFD579"/>
                </a:solidFill>
                <a:latin typeface="Rockwell Nova"/>
                <a:ea typeface="DejaVu Sans"/>
              </a:rPr>
              <a:t> 03 – Amend Commit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79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289800" y="1065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0000" y="1427400"/>
            <a:ext cx="46800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err="1">
                <a:latin typeface="Rockwell"/>
                <a:ea typeface="DejaVu Sans"/>
              </a:rPr>
              <a:t>Consider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having</a:t>
            </a:r>
            <a:r>
              <a:rPr lang="de-DE" sz="1600" b="0" strike="noStrike" spc="-1">
                <a:latin typeface="Rockwell"/>
                <a:ea typeface="DejaVu Sans"/>
              </a:rPr>
              <a:t> a Repository and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already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made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some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commits</a:t>
            </a:r>
            <a:r>
              <a:rPr lang="de-DE" sz="1600" b="0" strike="noStrike" spc="-1">
                <a:latin typeface="Rockwell"/>
                <a:ea typeface="DejaVu Sans"/>
              </a:rPr>
              <a:t>. </a:t>
            </a:r>
            <a:r>
              <a:rPr lang="de-DE" sz="1600" b="0" strike="noStrike" spc="-1" err="1">
                <a:latin typeface="Rockwell"/>
                <a:ea typeface="DejaVu Sans"/>
              </a:rPr>
              <a:t>Now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made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some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changes</a:t>
            </a:r>
            <a:r>
              <a:rPr lang="de-DE" sz="1600" b="0" strike="noStrike" spc="-1">
                <a:latin typeface="Rockwell"/>
                <a:ea typeface="DejaVu Sans"/>
              </a:rPr>
              <a:t> and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changes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made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should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be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included</a:t>
            </a:r>
            <a:r>
              <a:rPr lang="de-DE" sz="1600" b="0" strike="noStrike" spc="-1">
                <a:latin typeface="Rockwell"/>
                <a:ea typeface="DejaVu Sans"/>
              </a:rPr>
              <a:t> in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latest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endParaRPr lang="de-DE" sz="1600" b="0" strike="noStrike" spc="-1" err="1">
              <a:latin typeface="Arial"/>
            </a:endParaRPr>
          </a:p>
        </p:txBody>
      </p:sp>
      <p:pic>
        <p:nvPicPr>
          <p:cNvPr id="87" name="Grafik 86"/>
          <p:cNvPicPr/>
          <p:nvPr/>
        </p:nvPicPr>
        <p:blipFill>
          <a:blip r:embed="rId3"/>
          <a:stretch/>
        </p:blipFill>
        <p:spPr>
          <a:xfrm>
            <a:off x="5000400" y="303840"/>
            <a:ext cx="7059600" cy="635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41560" y="232200"/>
            <a:ext cx="114796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89800" y="540000"/>
            <a:ext cx="600948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Stage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changes</a:t>
            </a:r>
            <a:endParaRPr lang="de-DE" sz="1600" b="0" strike="noStrike" spc="-1" err="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Select „Amend </a:t>
            </a:r>
            <a:r>
              <a:rPr lang="de-DE" sz="1600" b="0" strike="noStrike" spc="-1" err="1">
                <a:latin typeface="Rockwell"/>
                <a:ea typeface="DejaVu Sans"/>
              </a:rPr>
              <a:t>latest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>
                <a:latin typeface="Rockwell"/>
                <a:ea typeface="DejaVu Sans"/>
              </a:rPr>
              <a:t>“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91" name="Grafik 90"/>
          <p:cNvPicPr/>
          <p:nvPr/>
        </p:nvPicPr>
        <p:blipFill>
          <a:blip r:embed="rId3"/>
          <a:stretch/>
        </p:blipFill>
        <p:spPr>
          <a:xfrm>
            <a:off x="5580000" y="720000"/>
            <a:ext cx="6588000" cy="5826960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4"/>
          <p:cNvSpPr/>
          <p:nvPr/>
        </p:nvSpPr>
        <p:spPr>
          <a:xfrm rot="21549000">
            <a:off x="5223960" y="1271880"/>
            <a:ext cx="1617840" cy="2102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5"/>
          <p:cNvSpPr/>
          <p:nvPr/>
        </p:nvSpPr>
        <p:spPr>
          <a:xfrm rot="21549000">
            <a:off x="6482880" y="1217520"/>
            <a:ext cx="1611360" cy="4035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 rot="21549000">
            <a:off x="7925760" y="6244200"/>
            <a:ext cx="1611360" cy="4035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41560" y="232200"/>
            <a:ext cx="114796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89800" y="540000"/>
            <a:ext cx="600948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Select Commit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98" name="Grafik 97"/>
          <p:cNvPicPr/>
          <p:nvPr/>
        </p:nvPicPr>
        <p:blipFill>
          <a:blip r:embed="rId3"/>
          <a:stretch/>
        </p:blipFill>
        <p:spPr>
          <a:xfrm>
            <a:off x="552960" y="2859120"/>
            <a:ext cx="10067040" cy="182088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4"/>
          <p:cNvSpPr/>
          <p:nvPr/>
        </p:nvSpPr>
        <p:spPr>
          <a:xfrm rot="21549000">
            <a:off x="1694880" y="4367520"/>
            <a:ext cx="1611360" cy="4035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 rot="21549000">
            <a:off x="365760" y="3004200"/>
            <a:ext cx="1611360" cy="4035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 rot="21549000">
            <a:off x="9542880" y="4331520"/>
            <a:ext cx="1611360" cy="4035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41560" y="232200"/>
            <a:ext cx="1140984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The </a:t>
            </a:r>
            <a:r>
              <a:rPr lang="de-DE" sz="1600" b="0" strike="noStrike" spc="-1" err="1">
                <a:latin typeface="Rockwell"/>
                <a:ea typeface="DejaVu Sans"/>
              </a:rPr>
              <a:t>changes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are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now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amended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latest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no</a:t>
            </a:r>
            <a:r>
              <a:rPr lang="de-DE" sz="1600" b="0" strike="noStrike" spc="-1">
                <a:latin typeface="Rockwell"/>
                <a:ea typeface="DejaVu Sans"/>
              </a:rPr>
              <a:t> „</a:t>
            </a:r>
            <a:r>
              <a:rPr lang="de-DE" sz="1600" b="0" strike="noStrike" spc="-1" err="1">
                <a:latin typeface="Rockwell"/>
                <a:ea typeface="DejaVu Sans"/>
              </a:rPr>
              <a:t>new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>
                <a:latin typeface="Rockwell"/>
                <a:ea typeface="DejaVu Sans"/>
              </a:rPr>
              <a:t>“ </a:t>
            </a:r>
            <a:r>
              <a:rPr lang="de-DE" sz="1600" b="0" strike="noStrike" spc="-1" err="1">
                <a:latin typeface="Rockwell"/>
                <a:ea typeface="DejaVu Sans"/>
              </a:rPr>
              <a:t>is</a:t>
            </a:r>
            <a:r>
              <a:rPr lang="de-DE" sz="1600" b="0" strike="noStrike" spc="-1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needed</a:t>
            </a:r>
            <a:r>
              <a:rPr lang="de-DE" sz="1600" b="0" strike="noStrike" spc="-1">
                <a:latin typeface="Rockwell"/>
                <a:ea typeface="DejaVu Sans"/>
              </a:rPr>
              <a:t>)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04" name="Grafik 103"/>
          <p:cNvPicPr/>
          <p:nvPr/>
        </p:nvPicPr>
        <p:blipFill>
          <a:blip r:embed="rId3"/>
          <a:stretch/>
        </p:blipFill>
        <p:spPr>
          <a:xfrm>
            <a:off x="2523960" y="2880000"/>
            <a:ext cx="4496040" cy="186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C450AB-E4B9-4AA9-88D6-3AB8E6ED8F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E27DCA-A5E1-4679-A8BC-DFC370084D63}"/>
</file>

<file path=customXml/itemProps3.xml><?xml version="1.0" encoding="utf-8"?>
<ds:datastoreItem xmlns:ds="http://schemas.openxmlformats.org/officeDocument/2006/customXml" ds:itemID="{EE2E7405-E4C8-4295-95C1-D689B97A23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revision>1</cp:revision>
  <dcterms:created xsi:type="dcterms:W3CDTF">2024-04-05T18:06:26Z</dcterms:created>
  <dcterms:modified xsi:type="dcterms:W3CDTF">2024-06-16T19:59:51Z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