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FE32E-6A02-4937-F447-E01F4BAEDFFF}" v="23" dt="2024-06-18T18:56:33.838"/>
    <p1510:client id="{C383983D-926A-63B7-67DF-08FAEA579A3A}" v="44" dt="2024-06-16T20:01:58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4A2FE32E-6A02-4937-F447-E01F4BAEDFFF}"/>
    <pc:docChg chg="modSld">
      <pc:chgData name="Mladjan Radic" userId="S::mladjan.radic@platinpie.com::0d348222-b040-4911-8dd1-1cba8d44eedb" providerId="AD" clId="Web-{4A2FE32E-6A02-4937-F447-E01F4BAEDFFF}" dt="2024-06-18T18:56:31.291" v="19" actId="20577"/>
      <pc:docMkLst>
        <pc:docMk/>
      </pc:docMkLst>
      <pc:sldChg chg="modSp">
        <pc:chgData name="Mladjan Radic" userId="S::mladjan.radic@platinpie.com::0d348222-b040-4911-8dd1-1cba8d44eedb" providerId="AD" clId="Web-{4A2FE32E-6A02-4937-F447-E01F4BAEDFFF}" dt="2024-06-18T18:56:16.010" v="11" actId="20577"/>
        <pc:sldMkLst>
          <pc:docMk/>
          <pc:sldMk cId="0" sldId="258"/>
        </pc:sldMkLst>
        <pc:spChg chg="mod">
          <ac:chgData name="Mladjan Radic" userId="S::mladjan.radic@platinpie.com::0d348222-b040-4911-8dd1-1cba8d44eedb" providerId="AD" clId="Web-{4A2FE32E-6A02-4937-F447-E01F4BAEDFFF}" dt="2024-06-18T18:56:16.010" v="11" actId="20577"/>
          <ac:spMkLst>
            <pc:docMk/>
            <pc:sldMk cId="0" sldId="258"/>
            <ac:spMk id="91" creationId="{00000000-0000-0000-0000-000000000000}"/>
          </ac:spMkLst>
        </pc:spChg>
      </pc:sldChg>
      <pc:sldChg chg="modSp">
        <pc:chgData name="Mladjan Radic" userId="S::mladjan.radic@platinpie.com::0d348222-b040-4911-8dd1-1cba8d44eedb" providerId="AD" clId="Web-{4A2FE32E-6A02-4937-F447-E01F4BAEDFFF}" dt="2024-06-18T18:56:31.291" v="19" actId="20577"/>
        <pc:sldMkLst>
          <pc:docMk/>
          <pc:sldMk cId="0" sldId="259"/>
        </pc:sldMkLst>
        <pc:spChg chg="mod">
          <ac:chgData name="Mladjan Radic" userId="S::mladjan.radic@platinpie.com::0d348222-b040-4911-8dd1-1cba8d44eedb" providerId="AD" clId="Web-{4A2FE32E-6A02-4937-F447-E01F4BAEDFFF}" dt="2024-06-18T18:56:31.291" v="19" actId="20577"/>
          <ac:spMkLst>
            <pc:docMk/>
            <pc:sldMk cId="0" sldId="259"/>
            <ac:spMk id="96" creationId="{00000000-0000-0000-0000-000000000000}"/>
          </ac:spMkLst>
        </pc:spChg>
      </pc:sldChg>
    </pc:docChg>
  </pc:docChgLst>
  <pc:docChgLst>
    <pc:chgData name="Mladjan Radic" userId="S::mladjan.radic@platinpie.com::0d348222-b040-4911-8dd1-1cba8d44eedb" providerId="AD" clId="Web-{C383983D-926A-63B7-67DF-08FAEA579A3A}"/>
    <pc:docChg chg="modSld">
      <pc:chgData name="Mladjan Radic" userId="S::mladjan.radic@platinpie.com::0d348222-b040-4911-8dd1-1cba8d44eedb" providerId="AD" clId="Web-{C383983D-926A-63B7-67DF-08FAEA579A3A}" dt="2024-06-16T20:01:58.515" v="36"/>
      <pc:docMkLst>
        <pc:docMk/>
      </pc:docMkLst>
      <pc:sldChg chg="modSp mod setBg">
        <pc:chgData name="Mladjan Radic" userId="S::mladjan.radic@platinpie.com::0d348222-b040-4911-8dd1-1cba8d44eedb" providerId="AD" clId="Web-{C383983D-926A-63B7-67DF-08FAEA579A3A}" dt="2024-06-16T20:00:14.186" v="3"/>
        <pc:sldMkLst>
          <pc:docMk/>
          <pc:sldMk cId="0" sldId="256"/>
        </pc:sldMkLst>
        <pc:spChg chg="mod">
          <ac:chgData name="Mladjan Radic" userId="S::mladjan.radic@platinpie.com::0d348222-b040-4911-8dd1-1cba8d44eedb" providerId="AD" clId="Web-{C383983D-926A-63B7-67DF-08FAEA579A3A}" dt="2024-06-16T20:00:10.702" v="2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C383983D-926A-63B7-67DF-08FAEA579A3A}" dt="2024-06-16T20:00:44.483" v="12" actId="14100"/>
        <pc:sldMkLst>
          <pc:docMk/>
          <pc:sldMk cId="0" sldId="257"/>
        </pc:sldMkLst>
        <pc:spChg chg="mod">
          <ac:chgData name="Mladjan Radic" userId="S::mladjan.radic@platinpie.com::0d348222-b040-4911-8dd1-1cba8d44eedb" providerId="AD" clId="Web-{C383983D-926A-63B7-67DF-08FAEA579A3A}" dt="2024-06-16T20:00:17.718" v="4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Mladjan Radic" userId="S::mladjan.radic@platinpie.com::0d348222-b040-4911-8dd1-1cba8d44eedb" providerId="AD" clId="Web-{C383983D-926A-63B7-67DF-08FAEA579A3A}" dt="2024-06-16T20:00:20.030" v="6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Mladjan Radic" userId="S::mladjan.radic@platinpie.com::0d348222-b040-4911-8dd1-1cba8d44eedb" providerId="AD" clId="Web-{C383983D-926A-63B7-67DF-08FAEA579A3A}" dt="2024-06-16T20:00:44.483" v="12" actId="14100"/>
          <ac:spMkLst>
            <pc:docMk/>
            <pc:sldMk cId="0" sldId="257"/>
            <ac:spMk id="88" creationId="{00000000-0000-0000-0000-000000000000}"/>
          </ac:spMkLst>
        </pc:spChg>
        <pc:spChg chg="mod">
          <ac:chgData name="Mladjan Radic" userId="S::mladjan.radic@platinpie.com::0d348222-b040-4911-8dd1-1cba8d44eedb" providerId="AD" clId="Web-{C383983D-926A-63B7-67DF-08FAEA579A3A}" dt="2024-06-16T20:00:37.733" v="10" actId="20577"/>
          <ac:spMkLst>
            <pc:docMk/>
            <pc:sldMk cId="0" sldId="257"/>
            <ac:spMk id="89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C383983D-926A-63B7-67DF-08FAEA579A3A}" dt="2024-06-16T20:00:59.249" v="17"/>
        <pc:sldMkLst>
          <pc:docMk/>
          <pc:sldMk cId="0" sldId="258"/>
        </pc:sldMkLst>
        <pc:spChg chg="mod">
          <ac:chgData name="Mladjan Radic" userId="S::mladjan.radic@platinpie.com::0d348222-b040-4911-8dd1-1cba8d44eedb" providerId="AD" clId="Web-{C383983D-926A-63B7-67DF-08FAEA579A3A}" dt="2024-06-16T20:00:50.765" v="14" actId="20577"/>
          <ac:spMkLst>
            <pc:docMk/>
            <pc:sldMk cId="0" sldId="258"/>
            <ac:spMk id="91" creationId="{00000000-0000-0000-0000-000000000000}"/>
          </ac:spMkLst>
        </pc:spChg>
        <pc:spChg chg="mod">
          <ac:chgData name="Mladjan Radic" userId="S::mladjan.radic@platinpie.com::0d348222-b040-4911-8dd1-1cba8d44eedb" providerId="AD" clId="Web-{C383983D-926A-63B7-67DF-08FAEA579A3A}" dt="2024-06-16T20:00:54.624" v="16" actId="20577"/>
          <ac:spMkLst>
            <pc:docMk/>
            <pc:sldMk cId="0" sldId="258"/>
            <ac:spMk id="94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C383983D-926A-63B7-67DF-08FAEA579A3A}" dt="2024-06-16T20:01:13.343" v="22"/>
        <pc:sldMkLst>
          <pc:docMk/>
          <pc:sldMk cId="0" sldId="259"/>
        </pc:sldMkLst>
        <pc:spChg chg="mod">
          <ac:chgData name="Mladjan Radic" userId="S::mladjan.radic@platinpie.com::0d348222-b040-4911-8dd1-1cba8d44eedb" providerId="AD" clId="Web-{C383983D-926A-63B7-67DF-08FAEA579A3A}" dt="2024-06-16T20:01:06.734" v="19" actId="20577"/>
          <ac:spMkLst>
            <pc:docMk/>
            <pc:sldMk cId="0" sldId="259"/>
            <ac:spMk id="96" creationId="{00000000-0000-0000-0000-000000000000}"/>
          </ac:spMkLst>
        </pc:spChg>
        <pc:spChg chg="mod">
          <ac:chgData name="Mladjan Radic" userId="S::mladjan.radic@platinpie.com::0d348222-b040-4911-8dd1-1cba8d44eedb" providerId="AD" clId="Web-{C383983D-926A-63B7-67DF-08FAEA579A3A}" dt="2024-06-16T20:01:09.765" v="21" actId="20577"/>
          <ac:spMkLst>
            <pc:docMk/>
            <pc:sldMk cId="0" sldId="259"/>
            <ac:spMk id="98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C383983D-926A-63B7-67DF-08FAEA579A3A}" dt="2024-06-16T20:01:27.296" v="25"/>
        <pc:sldMkLst>
          <pc:docMk/>
          <pc:sldMk cId="0" sldId="260"/>
        </pc:sldMkLst>
        <pc:spChg chg="mod">
          <ac:chgData name="Mladjan Radic" userId="S::mladjan.radic@platinpie.com::0d348222-b040-4911-8dd1-1cba8d44eedb" providerId="AD" clId="Web-{C383983D-926A-63B7-67DF-08FAEA579A3A}" dt="2024-06-16T20:01:21.265" v="24" actId="20577"/>
          <ac:spMkLst>
            <pc:docMk/>
            <pc:sldMk cId="0" sldId="260"/>
            <ac:spMk id="101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C383983D-926A-63B7-67DF-08FAEA579A3A}" dt="2024-06-16T20:01:44.562" v="28" actId="20577"/>
        <pc:sldMkLst>
          <pc:docMk/>
          <pc:sldMk cId="0" sldId="261"/>
        </pc:sldMkLst>
        <pc:spChg chg="mod">
          <ac:chgData name="Mladjan Radic" userId="S::mladjan.radic@platinpie.com::0d348222-b040-4911-8dd1-1cba8d44eedb" providerId="AD" clId="Web-{C383983D-926A-63B7-67DF-08FAEA579A3A}" dt="2024-06-16T20:01:44.562" v="28" actId="20577"/>
          <ac:spMkLst>
            <pc:docMk/>
            <pc:sldMk cId="0" sldId="261"/>
            <ac:spMk id="105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C383983D-926A-63B7-67DF-08FAEA579A3A}" dt="2024-06-16T20:01:58.515" v="36"/>
        <pc:sldMkLst>
          <pc:docMk/>
          <pc:sldMk cId="0" sldId="262"/>
        </pc:sldMkLst>
        <pc:spChg chg="mod">
          <ac:chgData name="Mladjan Radic" userId="S::mladjan.radic@platinpie.com::0d348222-b040-4911-8dd1-1cba8d44eedb" providerId="AD" clId="Web-{C383983D-926A-63B7-67DF-08FAEA579A3A}" dt="2024-06-16T20:01:49.281" v="31" actId="20577"/>
          <ac:spMkLst>
            <pc:docMk/>
            <pc:sldMk cId="0" sldId="262"/>
            <ac:spMk id="108" creationId="{00000000-0000-0000-0000-000000000000}"/>
          </ac:spMkLst>
        </pc:spChg>
        <pc:spChg chg="mod">
          <ac:chgData name="Mladjan Radic" userId="S::mladjan.radic@platinpie.com::0d348222-b040-4911-8dd1-1cba8d44eedb" providerId="AD" clId="Web-{C383983D-926A-63B7-67DF-08FAEA579A3A}" dt="2024-06-16T20:01:54.906" v="35" actId="20577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Mladjan Radic" userId="S::mladjan.radic@platinpie.com::0d348222-b040-4911-8dd1-1cba8d44eedb" providerId="AD" clId="Web-{C383983D-926A-63B7-67DF-08FAEA579A3A}" dt="2024-06-16T20:01:52.406" v="33" actId="20577"/>
          <ac:spMkLst>
            <pc:docMk/>
            <pc:sldMk cId="0" sldId="262"/>
            <ac:spMk id="1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BD689D8-5DBA-4E59-A236-EC623BF02CAF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E42273-1875-46B3-9D76-CDF582F5FCD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594C22-07FD-416B-A813-5BE7FCAC3540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E75792-E99C-4861-9FFF-14053C9AC05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F2C621-0FD1-4B7C-9014-652F8DB8778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8A7BAF7-2BB8-43DC-BAE6-E1F61D4CAC3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81630C-A4C8-4E9A-B43B-A4DB3DCFFBC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1E4ED1-E59D-49AD-A622-CE1C688BD2F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0800" cy="82080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636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lang="de-DE" sz="4400" b="0" strike="noStrike" spc="-1" err="1">
                <a:latin typeface="Rockwell Nova"/>
                <a:ea typeface="DejaVu Sans"/>
              </a:rPr>
              <a:t>PlatinPie</a:t>
            </a:r>
            <a:endParaRPr lang="de-DE" sz="44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4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D5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D579"/>
                </a:solidFill>
                <a:latin typeface="Rockwell Nova"/>
                <a:ea typeface="DejaVu Sans"/>
              </a:rPr>
              <a:t> 04 – Cherry Pick</a:t>
            </a:r>
            <a:endParaRPr lang="de-DE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Cherry Picking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9800" y="1065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0000" y="9000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 err="1">
                <a:latin typeface="Rockwell"/>
                <a:ea typeface="DejaVu Sans"/>
              </a:rPr>
              <a:t>Consider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having</a:t>
            </a:r>
            <a:r>
              <a:rPr lang="de-DE" sz="1600" b="0" strike="noStrike" spc="-1" dirty="0">
                <a:latin typeface="Rockwell"/>
                <a:ea typeface="DejaVu Sans"/>
              </a:rPr>
              <a:t> a Repository and </a:t>
            </a:r>
            <a:r>
              <a:rPr lang="de-DE" sz="1600" b="0" strike="noStrike" spc="-1" dirty="0" err="1">
                <a:latin typeface="Rockwell"/>
                <a:ea typeface="DejaVu Sans"/>
              </a:rPr>
              <a:t>several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branches</a:t>
            </a:r>
            <a:r>
              <a:rPr lang="de-DE" sz="1600" b="0" strike="noStrike" spc="-1" dirty="0">
                <a:latin typeface="Rockwell"/>
                <a:ea typeface="DejaVu Sans"/>
              </a:rPr>
              <a:t>, in </a:t>
            </a:r>
            <a:r>
              <a:rPr lang="de-DE" sz="1600" b="0" strike="noStrike" spc="-1" dirty="0" err="1">
                <a:latin typeface="Rockwell"/>
                <a:ea typeface="DejaVu Sans"/>
              </a:rPr>
              <a:t>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case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two</a:t>
            </a:r>
            <a:r>
              <a:rPr lang="de-DE" sz="1600" b="0" strike="noStrike" spc="-1" dirty="0">
                <a:latin typeface="Rockwell"/>
                <a:ea typeface="DejaVu Sans"/>
              </a:rPr>
              <a:t>. Here, </a:t>
            </a:r>
            <a:r>
              <a:rPr lang="de-DE" sz="1600" b="0" strike="noStrike" spc="-1" dirty="0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consider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Repository:</a:t>
            </a:r>
            <a:br>
              <a:rPr dirty="0"/>
            </a:br>
            <a:br>
              <a:rPr dirty="0"/>
            </a:br>
            <a:endParaRPr lang="de-DE" sz="1600" b="0" strike="noStrike" spc="-1">
              <a:latin typeface="Arial"/>
            </a:endParaRPr>
          </a:p>
        </p:txBody>
      </p:sp>
      <p:pic>
        <p:nvPicPr>
          <p:cNvPr id="87" name="Grafik 86"/>
          <p:cNvPicPr/>
          <p:nvPr/>
        </p:nvPicPr>
        <p:blipFill>
          <a:blip r:embed="rId3"/>
          <a:stretch/>
        </p:blipFill>
        <p:spPr>
          <a:xfrm>
            <a:off x="289800" y="2160000"/>
            <a:ext cx="7560000" cy="4458600"/>
          </a:xfrm>
          <a:prstGeom prst="rect">
            <a:avLst/>
          </a:prstGeom>
          <a:ln w="0">
            <a:noFill/>
          </a:ln>
        </p:spPr>
      </p:pic>
      <p:sp>
        <p:nvSpPr>
          <p:cNvPr id="88" name="TextShape 4"/>
          <p:cNvSpPr txBox="1"/>
          <p:nvPr/>
        </p:nvSpPr>
        <p:spPr>
          <a:xfrm>
            <a:off x="360000" y="1620000"/>
            <a:ext cx="643885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0" strike="noStrike" spc="-1" dirty="0">
                <a:latin typeface="Rockwell"/>
              </a:rPr>
              <a:t>https://github.com/DrMladjanRadic/git_training_02.git</a:t>
            </a:r>
          </a:p>
        </p:txBody>
      </p:sp>
      <p:sp>
        <p:nvSpPr>
          <p:cNvPr id="89" name="CustomShape 5"/>
          <p:cNvSpPr/>
          <p:nvPr/>
        </p:nvSpPr>
        <p:spPr>
          <a:xfrm>
            <a:off x="8284680" y="2340360"/>
            <a:ext cx="3415320" cy="539640"/>
          </a:xfrm>
          <a:prstGeom prst="wedgeRectCallout">
            <a:avLst>
              <a:gd name="adj1" fmla="val -82051"/>
              <a:gd name="adj2" fmla="val 117066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latin typeface="Rockwell"/>
                <a:ea typeface="DejaVu Sans"/>
              </a:rPr>
              <a:t>Checkout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this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branch</a:t>
            </a:r>
            <a:r>
              <a:rPr lang="de-DE" sz="1400" b="0" strike="noStrike" spc="-1" dirty="0">
                <a:latin typeface="Rockwell"/>
                <a:ea typeface="DejaVu Sans"/>
              </a:rPr>
              <a:t> /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endParaRPr lang="de-DE" sz="1400" b="0" strike="noStrike" spc="-1" err="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78280" y="701280"/>
            <a:ext cx="11421720" cy="127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indent="-285750">
              <a:buClr>
                <a:srgbClr val="FFFFFF"/>
              </a:buClr>
              <a:buSzPct val="45000"/>
              <a:buFont typeface="Calibri"/>
              <a:buChar char="-"/>
            </a:pPr>
            <a:r>
              <a:rPr lang="de-DE" sz="1600" b="0" strike="noStrike" spc="-1" dirty="0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want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only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include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one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from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other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branch</a:t>
            </a:r>
            <a:r>
              <a:rPr lang="de-DE" sz="1600" b="0" strike="noStrike" spc="-1" dirty="0">
                <a:latin typeface="Rockwell"/>
                <a:ea typeface="DejaVu Sans"/>
              </a:rPr>
              <a:t> (not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whole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branch</a:t>
            </a:r>
            <a:r>
              <a:rPr lang="de-DE" sz="1600" b="0" strike="noStrike" spc="-1" dirty="0">
                <a:latin typeface="Rockwell"/>
                <a:ea typeface="DejaVu Sans"/>
              </a:rPr>
              <a:t>!)</a:t>
            </a:r>
            <a:endParaRPr lang="de-DE" sz="1600" b="0" strike="noStrike" spc="-1" dirty="0">
              <a:latin typeface="Arial"/>
            </a:endParaRPr>
          </a:p>
          <a:p>
            <a:pPr marL="285750" indent="-285750">
              <a:buClr>
                <a:srgbClr val="FFFFFF"/>
              </a:buClr>
              <a:buSzPct val="45000"/>
              <a:buFont typeface="Calibri"/>
              <a:buChar char="-"/>
            </a:pPr>
            <a:r>
              <a:rPr lang="de-DE" sz="1600" b="0" strike="noStrike" spc="-1" dirty="0" err="1">
                <a:latin typeface="Rockwell"/>
                <a:ea typeface="DejaVu Sans"/>
              </a:rPr>
              <a:t>Therefore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called</a:t>
            </a:r>
            <a:r>
              <a:rPr lang="de-DE" sz="1600" b="0" strike="noStrike" spc="-1" dirty="0">
                <a:latin typeface="Rockwell"/>
                <a:ea typeface="DejaVu Sans"/>
              </a:rPr>
              <a:t> „</a:t>
            </a:r>
            <a:r>
              <a:rPr lang="de-DE" sz="1600" b="0" strike="noStrike" spc="-1" dirty="0" err="1">
                <a:latin typeface="Rockwell"/>
                <a:ea typeface="DejaVu Sans"/>
              </a:rPr>
              <a:t>cherry-picking</a:t>
            </a:r>
            <a:r>
              <a:rPr lang="de-DE" sz="1600" b="0" strike="noStrike" spc="-1" dirty="0">
                <a:latin typeface="Rockwell"/>
                <a:ea typeface="DejaVu Sans"/>
              </a:rPr>
              <a:t>“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92" name="Grafik 91"/>
          <p:cNvPicPr/>
          <p:nvPr/>
        </p:nvPicPr>
        <p:blipFill>
          <a:blip r:embed="rId3"/>
          <a:stretch/>
        </p:blipFill>
        <p:spPr>
          <a:xfrm>
            <a:off x="330120" y="1800000"/>
            <a:ext cx="7229880" cy="427680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3"/>
          <p:cNvSpPr/>
          <p:nvPr/>
        </p:nvSpPr>
        <p:spPr>
          <a:xfrm rot="21549000">
            <a:off x="4249440" y="5353200"/>
            <a:ext cx="1977120" cy="1760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920000" y="1620360"/>
            <a:ext cx="3959640" cy="539640"/>
          </a:xfrm>
          <a:prstGeom prst="wedgeRectCallout">
            <a:avLst>
              <a:gd name="adj1" fmla="val -180145"/>
              <a:gd name="adj2" fmla="val 235133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>
                <a:latin typeface="Rockwell"/>
                <a:ea typeface="DejaVu Sans"/>
              </a:rPr>
              <a:t>Right </a:t>
            </a:r>
            <a:r>
              <a:rPr lang="de-DE" sz="1400" b="0" strike="noStrike" spc="-1" err="1">
                <a:latin typeface="Rockwell"/>
                <a:ea typeface="DejaVu Sans"/>
              </a:rPr>
              <a:t>click</a:t>
            </a:r>
            <a:r>
              <a:rPr lang="de-DE" sz="1400" b="0" strike="noStrike" spc="-1" dirty="0">
                <a:latin typeface="Rockwell"/>
                <a:ea typeface="DejaVu Sans"/>
              </a:rPr>
              <a:t> on </a:t>
            </a: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want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pick</a:t>
            </a:r>
            <a:br>
              <a:rPr dirty="0"/>
            </a:br>
            <a:r>
              <a:rPr lang="de-DE" sz="1400" b="0" strike="noStrike" spc="-1" dirty="0">
                <a:latin typeface="Rockwell"/>
                <a:ea typeface="DejaVu Sans"/>
              </a:rPr>
              <a:t>Select „Cherry Pick“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78280" y="701280"/>
            <a:ext cx="11421720" cy="127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indent="-285750">
              <a:buClr>
                <a:srgbClr val="FFFFFF"/>
              </a:buClr>
              <a:buSzPct val="45000"/>
              <a:buFont typeface="Calibri"/>
              <a:buChar char="-"/>
            </a:pPr>
            <a:r>
              <a:rPr lang="de-DE" sz="1600" b="0" strike="noStrike" spc="-1" dirty="0">
                <a:latin typeface="Rockwell"/>
                <a:ea typeface="DejaVu Sans"/>
              </a:rPr>
              <a:t>A </a:t>
            </a:r>
            <a:r>
              <a:rPr lang="de-DE" sz="1600" b="0" strike="noStrike" spc="-1" dirty="0" err="1">
                <a:latin typeface="Rockwell"/>
                <a:ea typeface="DejaVu Sans"/>
              </a:rPr>
              <a:t>new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window</a:t>
            </a:r>
            <a:r>
              <a:rPr lang="de-DE" sz="1600" b="0" strike="noStrike" spc="-1" dirty="0">
                <a:latin typeface="Rockwell"/>
                <a:ea typeface="DejaVu Sans"/>
              </a:rPr>
              <a:t> will </a:t>
            </a:r>
            <a:r>
              <a:rPr lang="de-DE" sz="1600" b="0" strike="noStrike" spc="-1" dirty="0" err="1">
                <a:latin typeface="Rockwell"/>
                <a:ea typeface="DejaVu Sans"/>
              </a:rPr>
              <a:t>pop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up</a:t>
            </a:r>
            <a:endParaRPr lang="de-DE" sz="1600" b="0" strike="noStrike" spc="-1" dirty="0" err="1">
              <a:latin typeface="Arial"/>
            </a:endParaRPr>
          </a:p>
          <a:p>
            <a:pPr marL="285750" indent="-285750">
              <a:buClr>
                <a:srgbClr val="FFFFFF"/>
              </a:buClr>
              <a:buSzPct val="45000"/>
              <a:buFont typeface="Calibri"/>
              <a:buChar char="-"/>
            </a:pPr>
            <a:r>
              <a:rPr lang="de-DE" sz="1600" b="0" strike="noStrike" spc="-1" dirty="0">
                <a:latin typeface="Rockwell"/>
                <a:ea typeface="DejaVu Sans"/>
              </a:rPr>
              <a:t>Select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options</a:t>
            </a:r>
            <a:endParaRPr lang="de-DE" sz="1600" b="0" strike="noStrike" spc="-1" dirty="0" err="1">
              <a:latin typeface="Arial"/>
            </a:endParaRPr>
          </a:p>
          <a:p>
            <a:pPr marL="285750" indent="-285750">
              <a:buClr>
                <a:srgbClr val="FFFFFF"/>
              </a:buClr>
              <a:buSzPct val="45000"/>
              <a:buFont typeface="Calibri"/>
              <a:buChar char="-"/>
            </a:pPr>
            <a:r>
              <a:rPr lang="de-DE" sz="1600" b="0" strike="noStrike" spc="-1" dirty="0">
                <a:latin typeface="Rockwell"/>
                <a:ea typeface="DejaVu Sans"/>
              </a:rPr>
              <a:t>Select „OK“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97" name="Grafik 96"/>
          <p:cNvPicPr/>
          <p:nvPr/>
        </p:nvPicPr>
        <p:blipFill>
          <a:blip r:embed="rId3"/>
          <a:stretch/>
        </p:blipFill>
        <p:spPr>
          <a:xfrm>
            <a:off x="1189800" y="1980000"/>
            <a:ext cx="4210200" cy="168552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7920000" y="1620360"/>
            <a:ext cx="3959640" cy="1259640"/>
          </a:xfrm>
          <a:prstGeom prst="wedgeRectCallout">
            <a:avLst>
              <a:gd name="adj1" fmla="val -150309"/>
              <a:gd name="adj2" fmla="val 64200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latin typeface="Rockwell"/>
                <a:ea typeface="DejaVu Sans"/>
              </a:rPr>
              <a:t>Unselect</a:t>
            </a:r>
            <a:r>
              <a:rPr lang="de-DE" sz="1400" b="0" strike="noStrike" spc="-1" dirty="0">
                <a:latin typeface="Rockwell"/>
                <a:ea typeface="DejaVu Sans"/>
              </a:rPr>
              <a:t>, </a:t>
            </a:r>
            <a:r>
              <a:rPr lang="de-DE" sz="1400" b="0" strike="noStrike" spc="-1" err="1">
                <a:latin typeface="Rockwell"/>
                <a:ea typeface="DejaVu Sans"/>
              </a:rPr>
              <a:t>if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do not </a:t>
            </a:r>
            <a:r>
              <a:rPr lang="de-DE" sz="1400" b="0" strike="noStrike" spc="-1" err="1">
                <a:latin typeface="Rockwell"/>
                <a:ea typeface="DejaVu Sans"/>
              </a:rPr>
              <a:t>want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it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immediately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or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if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do not </a:t>
            </a:r>
            <a:r>
              <a:rPr lang="de-DE" sz="1400" b="0" strike="noStrike" spc="-1" err="1">
                <a:latin typeface="Rockwell"/>
                <a:ea typeface="DejaVu Sans"/>
              </a:rPr>
              <a:t>want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include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ID </a:t>
            </a:r>
            <a:r>
              <a:rPr lang="de-DE" sz="1400" b="0" strike="noStrike" spc="-1" err="1">
                <a:latin typeface="Rockwell"/>
                <a:ea typeface="DejaVu Sans"/>
              </a:rPr>
              <a:t>of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message</a:t>
            </a:r>
            <a:endParaRPr lang="de-DE" sz="1400" b="0" strike="noStrike" spc="-1" err="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 rot="21549000">
            <a:off x="3778920" y="3317400"/>
            <a:ext cx="1079640" cy="4158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78280" y="701280"/>
            <a:ext cx="11421720" cy="127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5900" indent="-215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…,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know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what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do ;-)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102" name="Grafik 101"/>
          <p:cNvPicPr/>
          <p:nvPr/>
        </p:nvPicPr>
        <p:blipFill>
          <a:blip r:embed="rId3"/>
          <a:stretch/>
        </p:blipFill>
        <p:spPr>
          <a:xfrm>
            <a:off x="1227600" y="1620000"/>
            <a:ext cx="8672400" cy="433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41560" y="232200"/>
            <a:ext cx="114800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89800" y="540000"/>
            <a:ext cx="1159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After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have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solved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merge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conflicts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if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any</a:t>
            </a:r>
            <a:r>
              <a:rPr lang="de-DE" sz="1600" b="0" strike="noStrike" spc="-1" dirty="0">
                <a:latin typeface="Rockwell"/>
                <a:ea typeface="DejaVu Sans"/>
              </a:rPr>
              <a:t>)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been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included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branch</a:t>
            </a:r>
            <a:endParaRPr lang="de-DE" sz="1600" b="0" strike="noStrike" spc="-1" err="1">
              <a:latin typeface="Arial"/>
            </a:endParaRPr>
          </a:p>
        </p:txBody>
      </p:sp>
      <p:pic>
        <p:nvPicPr>
          <p:cNvPr id="106" name="Grafik 105"/>
          <p:cNvPicPr/>
          <p:nvPr/>
        </p:nvPicPr>
        <p:blipFill>
          <a:blip r:embed="rId3"/>
          <a:stretch/>
        </p:blipFill>
        <p:spPr>
          <a:xfrm>
            <a:off x="1980000" y="2915280"/>
            <a:ext cx="7296480" cy="230472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4"/>
          <p:cNvSpPr/>
          <p:nvPr/>
        </p:nvSpPr>
        <p:spPr>
          <a:xfrm rot="21549000">
            <a:off x="1622520" y="3406320"/>
            <a:ext cx="5754600" cy="4161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3175">
              <a:lnSpc>
                <a:spcPct val="100000"/>
              </a:lnSpc>
              <a:buClr>
                <a:srgbClr val="FFFFFF"/>
              </a:buClr>
              <a:buSzPct val="45000"/>
            </a:pPr>
            <a:endParaRPr lang="de-DE" sz="1800" b="0" strike="noStrike" dirty="0"/>
          </a:p>
        </p:txBody>
      </p:sp>
      <p:sp>
        <p:nvSpPr>
          <p:cNvPr id="109" name="CustomShape 2"/>
          <p:cNvSpPr/>
          <p:nvPr/>
        </p:nvSpPr>
        <p:spPr>
          <a:xfrm>
            <a:off x="244080" y="1247040"/>
            <a:ext cx="1140984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should</a:t>
            </a:r>
            <a:r>
              <a:rPr lang="de-DE" sz="1600" b="0" strike="noStrike" spc="-1" dirty="0">
                <a:latin typeface="Rockwell"/>
                <a:ea typeface="DejaVu Sans"/>
              </a:rPr>
              <a:t> design and </a:t>
            </a:r>
            <a:r>
              <a:rPr lang="de-DE" sz="1600" b="0" strike="noStrike" spc="-1" err="1">
                <a:latin typeface="Rockwell"/>
                <a:ea typeface="DejaVu Sans"/>
              </a:rPr>
              <a:t>make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always</a:t>
            </a:r>
            <a:r>
              <a:rPr lang="de-DE" sz="1600" b="0" strike="noStrike" spc="-1" dirty="0">
                <a:latin typeface="Rockwell"/>
                <a:ea typeface="DejaVu Sans"/>
              </a:rPr>
              <a:t> „</a:t>
            </a:r>
            <a:r>
              <a:rPr lang="de-DE" sz="1600" b="0" strike="noStrike" spc="-1" err="1">
                <a:latin typeface="Rockwell"/>
                <a:ea typeface="DejaVu Sans"/>
              </a:rPr>
              <a:t>cherry-pickable</a:t>
            </a:r>
            <a:r>
              <a:rPr lang="de-DE" sz="1600" b="0" strike="noStrike" spc="-1" dirty="0">
                <a:latin typeface="Rockwell"/>
                <a:ea typeface="DejaVu Sans"/>
              </a:rPr>
              <a:t>“ (</a:t>
            </a:r>
            <a:r>
              <a:rPr lang="de-DE" sz="1600" b="0" strike="noStrike" spc="-1" err="1">
                <a:latin typeface="Rockwell"/>
                <a:ea typeface="DejaVu Sans"/>
              </a:rPr>
              <a:t>easier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said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than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done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endParaRPr lang="de-DE" sz="1600" b="0" strike="noStrike" spc="-1" dirty="0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Commit Messages </a:t>
            </a:r>
            <a:r>
              <a:rPr lang="de-DE" sz="1600" b="0" strike="noStrike" spc="-1" err="1">
                <a:latin typeface="Rockwell"/>
                <a:ea typeface="DejaVu Sans"/>
              </a:rPr>
              <a:t>should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indicate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what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happens</a:t>
            </a:r>
            <a:r>
              <a:rPr lang="de-DE" sz="1600" b="0" strike="noStrike" spc="-1" dirty="0">
                <a:latin typeface="Rockwell"/>
                <a:ea typeface="DejaVu Sans"/>
              </a:rPr>
              <a:t> in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code → </a:t>
            </a:r>
            <a:r>
              <a:rPr lang="de-DE" sz="1600" b="0" strike="noStrike" spc="-1" err="1">
                <a:latin typeface="Rockwell"/>
                <a:ea typeface="DejaVu Sans"/>
              </a:rPr>
              <a:t>easing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cherry-picking</a:t>
            </a:r>
            <a:endParaRPr lang="de-DE" sz="1600" b="0" strike="noStrike" spc="-1" err="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Understanding </a:t>
            </a:r>
            <a:r>
              <a:rPr lang="de-DE" sz="1600" b="0" strike="noStrike" spc="-1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code </a:t>
            </a:r>
            <a:r>
              <a:rPr lang="de-DE" sz="1600" b="0" strike="noStrike" spc="-1" err="1">
                <a:latin typeface="Rockwell"/>
                <a:ea typeface="DejaVu Sans"/>
              </a:rPr>
              <a:t>helpful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Consider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regular</a:t>
            </a:r>
            <a:r>
              <a:rPr lang="de-DE" sz="1600" b="0" strike="noStrike" spc="-1" dirty="0">
                <a:latin typeface="Rockwell"/>
                <a:ea typeface="DejaVu Sans"/>
              </a:rPr>
              <a:t> code review etc.)</a:t>
            </a:r>
            <a:endParaRPr lang="de-DE" sz="1600" b="0" strike="noStrike" spc="-1" dirty="0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Merge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Conflicts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might</a:t>
            </a:r>
            <a:r>
              <a:rPr lang="de-DE" sz="1600" b="0" strike="noStrike" spc="-1" dirty="0">
                <a:latin typeface="Rockwell"/>
                <a:ea typeface="DejaVu Sans"/>
              </a:rPr>
              <a:t> happen</a:t>
            </a:r>
            <a:endParaRPr lang="de-DE" sz="1600" b="0" strike="noStrike" spc="-1" dirty="0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Important</a:t>
            </a:r>
            <a:r>
              <a:rPr lang="de-DE" sz="3600" b="0" strike="noStrike" spc="-1" dirty="0">
                <a:latin typeface="Rockwell Nova"/>
                <a:ea typeface="DejaVu Sans"/>
              </a:rPr>
              <a:t> Remarks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6AEC34-BEAD-4DE2-90EE-FA9ABDB705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4E424B-1D48-4F23-8720-FD8F3A8920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F3E12C-D8A9-44DB-A313-FB8F57302D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Application>Microsoft Office PowerPoint</Application>
  <PresentationFormat>Breitbild</PresentationFormat>
  <Slides>7</Slides>
  <Notes>7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/>
  <cp:revision>134</cp:revision>
  <dcterms:created xsi:type="dcterms:W3CDTF">2024-04-05T18:06:26Z</dcterms:created>
  <dcterms:modified xsi:type="dcterms:W3CDTF">2024-06-18T18:56:42Z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