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49E03-DD5E-F6A2-68CA-E1D6B0DE4ACE}" v="41" dt="2024-06-16T19:49:3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D9849E03-DD5E-F6A2-68CA-E1D6B0DE4ACE}"/>
    <pc:docChg chg="modSld">
      <pc:chgData name="Mladjan Radic" userId="S::mladjan.radic@platinpie.com::0d348222-b040-4911-8dd1-1cba8d44eedb" providerId="AD" clId="Web-{D9849E03-DD5E-F6A2-68CA-E1D6B0DE4ACE}" dt="2024-06-16T19:49:39.334" v="35"/>
      <pc:docMkLst>
        <pc:docMk/>
      </pc:docMkLst>
      <pc:sldChg chg="modSp mod setBg">
        <pc:chgData name="Mladjan Radic" userId="S::mladjan.radic@platinpie.com::0d348222-b040-4911-8dd1-1cba8d44eedb" providerId="AD" clId="Web-{D9849E03-DD5E-F6A2-68CA-E1D6B0DE4ACE}" dt="2024-06-16T19:47:43.912" v="8" actId="20577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D9849E03-DD5E-F6A2-68CA-E1D6B0DE4ACE}" dt="2024-06-16T19:47:43.912" v="8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D9849E03-DD5E-F6A2-68CA-E1D6B0DE4ACE}" dt="2024-06-16T19:47:57.349" v="13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D9849E03-DD5E-F6A2-68CA-E1D6B0DE4ACE}" dt="2024-06-16T19:47:49.740" v="10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ladjan Radic" userId="S::mladjan.radic@platinpie.com::0d348222-b040-4911-8dd1-1cba8d44eedb" providerId="AD" clId="Web-{D9849E03-DD5E-F6A2-68CA-E1D6B0DE4ACE}" dt="2024-06-16T19:47:52.177" v="12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D9849E03-DD5E-F6A2-68CA-E1D6B0DE4ACE}" dt="2024-06-16T19:48:13.287" v="16" actId="20577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D9849E03-DD5E-F6A2-68CA-E1D6B0DE4ACE}" dt="2024-06-16T19:46:25.193" v="0" actId="20577"/>
          <ac:spMkLst>
            <pc:docMk/>
            <pc:sldMk cId="0" sldId="258"/>
            <ac:spMk id="88" creationId="{00000000-0000-0000-0000-000000000000}"/>
          </ac:spMkLst>
        </pc:spChg>
        <pc:spChg chg="mod">
          <ac:chgData name="Mladjan Radic" userId="S::mladjan.radic@platinpie.com::0d348222-b040-4911-8dd1-1cba8d44eedb" providerId="AD" clId="Web-{D9849E03-DD5E-F6A2-68CA-E1D6B0DE4ACE}" dt="2024-06-16T19:48:13.287" v="16" actId="20577"/>
          <ac:spMkLst>
            <pc:docMk/>
            <pc:sldMk cId="0" sldId="258"/>
            <ac:spMk id="91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D9849E03-DD5E-F6A2-68CA-E1D6B0DE4ACE}" dt="2024-06-16T19:48:45.537" v="22" actId="20577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D9849E03-DD5E-F6A2-68CA-E1D6B0DE4ACE}" dt="2024-06-16T19:48:45.537" v="22" actId="20577"/>
          <ac:spMkLst>
            <pc:docMk/>
            <pc:sldMk cId="0" sldId="259"/>
            <ac:spMk id="93" creationId="{00000000-0000-0000-0000-000000000000}"/>
          </ac:spMkLst>
        </pc:spChg>
        <pc:spChg chg="mod">
          <ac:chgData name="Mladjan Radic" userId="S::mladjan.radic@platinpie.com::0d348222-b040-4911-8dd1-1cba8d44eedb" providerId="AD" clId="Web-{D9849E03-DD5E-F6A2-68CA-E1D6B0DE4ACE}" dt="2024-06-16T19:48:35.521" v="19" actId="20577"/>
          <ac:spMkLst>
            <pc:docMk/>
            <pc:sldMk cId="0" sldId="259"/>
            <ac:spMk id="9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D9849E03-DD5E-F6A2-68CA-E1D6B0DE4ACE}" dt="2024-06-16T19:49:02.803" v="27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D9849E03-DD5E-F6A2-68CA-E1D6B0DE4ACE}" dt="2024-06-16T19:48:54.787" v="24" actId="20577"/>
          <ac:spMkLst>
            <pc:docMk/>
            <pc:sldMk cId="0" sldId="260"/>
            <ac:spMk id="99" creationId="{00000000-0000-0000-0000-000000000000}"/>
          </ac:spMkLst>
        </pc:spChg>
        <pc:spChg chg="mod">
          <ac:chgData name="Mladjan Radic" userId="S::mladjan.radic@platinpie.com::0d348222-b040-4911-8dd1-1cba8d44eedb" providerId="AD" clId="Web-{D9849E03-DD5E-F6A2-68CA-E1D6B0DE4ACE}" dt="2024-06-16T19:48:58.209" v="26" actId="20577"/>
          <ac:spMkLst>
            <pc:docMk/>
            <pc:sldMk cId="0" sldId="260"/>
            <ac:spMk id="100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D9849E03-DD5E-F6A2-68CA-E1D6B0DE4ACE}" dt="2024-06-16T19:49:27.615" v="32" actId="20577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D9849E03-DD5E-F6A2-68CA-E1D6B0DE4ACE}" dt="2024-06-16T19:49:23.178" v="30" actId="20577"/>
          <ac:spMkLst>
            <pc:docMk/>
            <pc:sldMk cId="0" sldId="261"/>
            <ac:spMk id="104" creationId="{00000000-0000-0000-0000-000000000000}"/>
          </ac:spMkLst>
        </pc:spChg>
        <pc:spChg chg="mod">
          <ac:chgData name="Mladjan Radic" userId="S::mladjan.radic@platinpie.com::0d348222-b040-4911-8dd1-1cba8d44eedb" providerId="AD" clId="Web-{D9849E03-DD5E-F6A2-68CA-E1D6B0DE4ACE}" dt="2024-06-16T19:49:27.615" v="32" actId="20577"/>
          <ac:spMkLst>
            <pc:docMk/>
            <pc:sldMk cId="0" sldId="261"/>
            <ac:spMk id="105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D9849E03-DD5E-F6A2-68CA-E1D6B0DE4ACE}" dt="2024-06-16T19:49:39.334" v="35"/>
        <pc:sldMkLst>
          <pc:docMk/>
          <pc:sldMk cId="0" sldId="262"/>
        </pc:sldMkLst>
        <pc:spChg chg="mod">
          <ac:chgData name="Mladjan Radic" userId="S::mladjan.radic@platinpie.com::0d348222-b040-4911-8dd1-1cba8d44eedb" providerId="AD" clId="Web-{D9849E03-DD5E-F6A2-68CA-E1D6B0DE4ACE}" dt="2024-06-16T19:49:35.319" v="34" actId="20577"/>
          <ac:spMkLst>
            <pc:docMk/>
            <pc:sldMk cId="0" sldId="262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4E0867B-D167-433E-8CEA-9CB872DEC0F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F3A0901-7AFA-4F08-A1E6-660F797F95F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8D1430D-C0C0-4C1C-A80A-12F4E228F75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7650E23-3A87-4E09-B509-78E4F90458B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CE4DD26-6FDB-40D6-B9B8-C450F8572B9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805B2E-31E3-4770-85EC-A3FAFDA03050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640F7A-DF45-4354-91C6-E0DEC0612FE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3BDF53-4D5A-42BF-A7AC-C187EAFBA49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440" cy="8204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0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err="1">
                <a:latin typeface="Rockwell Nova"/>
                <a:ea typeface="DejaVu Sans"/>
              </a:rPr>
              <a:t>PlatinPie</a:t>
            </a:r>
            <a:endParaRPr lang="de-DE" sz="44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4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04 – Divide Commit Messages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err="1">
                <a:latin typeface="Rockwell Nova"/>
                <a:ea typeface="DejaVu Sans"/>
              </a:rPr>
              <a:t>Advanced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err="1">
                <a:latin typeface="Rockwell Nova"/>
                <a:ea typeface="DejaVu Sans"/>
              </a:rPr>
              <a:t>Commiting</a:t>
            </a:r>
            <a:endParaRPr lang="de-DE" sz="3600" b="0" strike="noStrike" spc="-1" err="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all </a:t>
            </a:r>
            <a:r>
              <a:rPr lang="de-DE" sz="1600" b="0" strike="noStrike" spc="-1" dirty="0" err="1">
                <a:latin typeface="Rockwell"/>
                <a:ea typeface="DejaVu Sans"/>
              </a:rPr>
              <a:t>know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situation</a:t>
            </a:r>
            <a:r>
              <a:rPr lang="de-DE" sz="1600" b="0" strike="noStrike" spc="-1" dirty="0">
                <a:latin typeface="Rockwell"/>
                <a:ea typeface="DejaVu Sans"/>
              </a:rPr>
              <a:t>: </a:t>
            </a:r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made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lot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changes</a:t>
            </a:r>
            <a:r>
              <a:rPr lang="de-DE" sz="1600" b="0" strike="noStrike" spc="-1" dirty="0">
                <a:latin typeface="Rockwell"/>
                <a:ea typeface="DejaVu Sans"/>
              </a:rPr>
              <a:t> (e.g. </a:t>
            </a:r>
            <a:r>
              <a:rPr lang="de-DE" sz="1600" spc="-1" dirty="0">
                <a:latin typeface="Rockwell"/>
                <a:ea typeface="DejaVu Sans"/>
              </a:rPr>
              <a:t>in </a:t>
            </a:r>
            <a:r>
              <a:rPr lang="de-DE" sz="1600" spc="-1" dirty="0" err="1">
                <a:latin typeface="Rockwell"/>
                <a:ea typeface="DejaVu Sans"/>
              </a:rPr>
              <a:t>one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). But </a:t>
            </a:r>
            <a:r>
              <a:rPr lang="de-DE" sz="1600" b="0" strike="noStrike" spc="-1" dirty="0" err="1">
                <a:latin typeface="Rockwell"/>
                <a:ea typeface="DejaVu Sans"/>
              </a:rPr>
              <a:t>unfortunately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better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„divide“ </a:t>
            </a:r>
            <a:r>
              <a:rPr lang="de-DE" sz="1600" b="0" strike="noStrike" spc="-1" dirty="0" err="1">
                <a:latin typeface="Rockwell"/>
                <a:ea typeface="DejaVu Sans"/>
              </a:rPr>
              <a:t>some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changes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made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dirty="0" err="1">
                <a:latin typeface="Rockwell"/>
                <a:ea typeface="DejaVu Sans"/>
              </a:rPr>
              <a:t>several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commits</a:t>
            </a:r>
            <a:r>
              <a:rPr lang="de-DE" sz="1600" b="0" strike="noStrike" spc="-1" dirty="0">
                <a:latin typeface="Rockwell"/>
                <a:ea typeface="DejaVu Sans"/>
              </a:rPr>
              <a:t> (and not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stage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whole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!). Keep in </a:t>
            </a:r>
            <a:r>
              <a:rPr lang="de-DE" sz="1600" b="0" strike="noStrike" spc="-1" dirty="0" err="1">
                <a:latin typeface="Rockwell"/>
                <a:ea typeface="DejaVu Sans"/>
              </a:rPr>
              <a:t>mind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that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makes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cherry-picking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readability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repository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much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easier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helps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lot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work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team</a:t>
            </a:r>
            <a:r>
              <a:rPr lang="de-DE" sz="1600" b="0" strike="noStrike" spc="-1" dirty="0">
                <a:latin typeface="Rockwell"/>
                <a:ea typeface="DejaVu Sans"/>
              </a:rPr>
              <a:t>!</a:t>
            </a:r>
            <a:br>
              <a:rPr dirty="0"/>
            </a:br>
            <a:br>
              <a:rPr dirty="0"/>
            </a:b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8280" y="701280"/>
            <a:ext cx="11421360" cy="12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5900" indent="-21526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solidFill>
                <a:srgbClr val="FFFFFF"/>
              </a:solidFill>
              <a:latin typeface="Rockwell"/>
            </a:endParaRPr>
          </a:p>
        </p:txBody>
      </p:sp>
      <p:pic>
        <p:nvPicPr>
          <p:cNvPr id="89" name="Grafik 88"/>
          <p:cNvPicPr/>
          <p:nvPr/>
        </p:nvPicPr>
        <p:blipFill>
          <a:blip r:embed="rId3"/>
          <a:stretch/>
        </p:blipFill>
        <p:spPr>
          <a:xfrm>
            <a:off x="278280" y="1699200"/>
            <a:ext cx="9887040" cy="478080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3"/>
          <p:cNvSpPr/>
          <p:nvPr/>
        </p:nvSpPr>
        <p:spPr>
          <a:xfrm rot="21549000">
            <a:off x="148680" y="5265000"/>
            <a:ext cx="1105920" cy="6832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10620000" y="1260000"/>
            <a:ext cx="1260000" cy="1980000"/>
          </a:xfrm>
          <a:prstGeom prst="wedgeRectCallout">
            <a:avLst>
              <a:gd name="adj1" fmla="val -181219"/>
              <a:gd name="adj2" fmla="val 11391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We</a:t>
            </a:r>
            <a:r>
              <a:rPr lang="de-DE" sz="1400" b="0" strike="noStrike" spc="-1" dirty="0">
                <a:latin typeface="Rockwell"/>
                <a:ea typeface="DejaVu Sans"/>
              </a:rPr>
              <a:t> do not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want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whole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file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and not all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lines</a:t>
            </a:r>
            <a:r>
              <a:rPr lang="de-DE" sz="1400" b="0" strike="noStrike" spc="-1" dirty="0">
                <a:latin typeface="Rockwell"/>
                <a:ea typeface="DejaVu Sans"/>
              </a:rPr>
              <a:t>!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78280" y="701280"/>
            <a:ext cx="11421360" cy="12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5900" indent="-215265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select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only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lines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hunk</a:t>
            </a:r>
            <a:r>
              <a:rPr lang="de-DE" sz="1600" b="0" strike="noStrike" spc="-1" dirty="0">
                <a:latin typeface="Rockwell"/>
                <a:ea typeface="DejaVu Sans"/>
              </a:rPr>
              <a:t>)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stage</a:t>
            </a:r>
            <a:endParaRPr lang="de-DE" sz="1600" b="0" strike="noStrike" spc="-1" err="1">
              <a:latin typeface="Arial"/>
            </a:endParaRPr>
          </a:p>
        </p:txBody>
      </p:sp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360000" y="2634840"/>
            <a:ext cx="8211240" cy="330516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9000000" y="1440000"/>
            <a:ext cx="2880000" cy="1980000"/>
          </a:xfrm>
          <a:prstGeom prst="wedgeRectCallout">
            <a:avLst>
              <a:gd name="adj1" fmla="val -105518"/>
              <a:gd name="adj2" fmla="val 7641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400" b="0" strike="noStrike" spc="-1" dirty="0">
                <a:latin typeface="Rockwell"/>
                <a:ea typeface="DejaVu Sans"/>
              </a:rPr>
              <a:t>Control + </a:t>
            </a:r>
            <a:r>
              <a:rPr lang="de-DE" sz="1400" spc="-1" dirty="0">
                <a:latin typeface="Rockwell"/>
                <a:ea typeface="DejaVu Sans"/>
              </a:rPr>
              <a:t>Right Mouse</a:t>
            </a:r>
            <a:br>
              <a:rPr dirty="0"/>
            </a:br>
            <a:r>
              <a:rPr lang="de-DE" sz="1400" b="0" strike="noStrike" spc="-1" dirty="0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select</a:t>
            </a:r>
            <a:r>
              <a:rPr lang="de-DE" sz="1400" b="0" strike="noStrike" spc="-1" dirty="0">
                <a:latin typeface="Rockwell"/>
                <a:ea typeface="DejaVu Sans"/>
              </a:rPr>
              <a:t> all </a:t>
            </a:r>
            <a:r>
              <a:rPr lang="de-DE" sz="1400" b="0" strike="noStrike" spc="-1" dirty="0" err="1">
                <a:latin typeface="Rockwell"/>
                <a:ea typeface="DejaVu Sans"/>
              </a:rPr>
              <a:t>lines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want</a:t>
            </a:r>
            <a:br>
              <a:rPr dirty="0"/>
            </a:br>
            <a:r>
              <a:rPr lang="de-DE" sz="1400" b="0" strike="noStrike" spc="-1" dirty="0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commit</a:t>
            </a:r>
            <a:endParaRPr lang="de-DE" sz="1400" b="0" strike="noStrike" spc="-1" dirty="0" err="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78280" y="701280"/>
            <a:ext cx="11421360" cy="12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Grafik 97"/>
          <p:cNvPicPr/>
          <p:nvPr/>
        </p:nvPicPr>
        <p:blipFill>
          <a:blip r:embed="rId3"/>
          <a:stretch/>
        </p:blipFill>
        <p:spPr>
          <a:xfrm>
            <a:off x="360000" y="2447280"/>
            <a:ext cx="9180000" cy="259272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9000000" y="180000"/>
            <a:ext cx="2880000" cy="1980000"/>
          </a:xfrm>
          <a:prstGeom prst="wedgeRectCallout">
            <a:avLst>
              <a:gd name="adj1" fmla="val -325103"/>
              <a:gd name="adj2" fmla="val 9242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Now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only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selected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lines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are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staged</a:t>
            </a:r>
            <a:r>
              <a:rPr lang="de-DE" sz="1400" b="0" strike="noStrike" spc="-1" dirty="0">
                <a:latin typeface="Rockwell"/>
                <a:ea typeface="DejaVu Sans"/>
              </a:rPr>
              <a:t> and </a:t>
            </a:r>
            <a:r>
              <a:rPr lang="de-DE" sz="1400" b="0" strike="noStrike" spc="-1" err="1">
                <a:latin typeface="Rockwell"/>
                <a:ea typeface="DejaVu Sans"/>
              </a:rPr>
              <a:t>ready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for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Write a </a:t>
            </a: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message</a:t>
            </a:r>
            <a:r>
              <a:rPr lang="de-DE" sz="1400" b="0" strike="noStrike" spc="-1" dirty="0">
                <a:latin typeface="Rockwell"/>
                <a:ea typeface="DejaVu Sans"/>
              </a:rPr>
              <a:t> and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it</a:t>
            </a:r>
            <a:endParaRPr lang="de-DE" sz="1400" b="0" strike="noStrike" spc="-1" err="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720000" y="4680000"/>
            <a:ext cx="2160000" cy="1800000"/>
          </a:xfrm>
          <a:prstGeom prst="wedgeRectCallout">
            <a:avLst>
              <a:gd name="adj1" fmla="val -114779"/>
              <a:gd name="adj2" fmla="val -102154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Proceed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with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other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lines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as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well</a:t>
            </a:r>
            <a:endParaRPr lang="de-DE" sz="1400" b="0" strike="noStrike" spc="-1" err="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8280" y="701280"/>
            <a:ext cx="11421360" cy="12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" name="Grafik 102"/>
          <p:cNvPicPr/>
          <p:nvPr/>
        </p:nvPicPr>
        <p:blipFill>
          <a:blip r:embed="rId3"/>
          <a:stretch/>
        </p:blipFill>
        <p:spPr>
          <a:xfrm>
            <a:off x="360000" y="833400"/>
            <a:ext cx="8306280" cy="528660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9000000" y="180000"/>
            <a:ext cx="2880000" cy="1980000"/>
          </a:xfrm>
          <a:prstGeom prst="wedgeRectCallout">
            <a:avLst>
              <a:gd name="adj1" fmla="val -94606"/>
              <a:gd name="adj2" fmla="val 25095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can</a:t>
            </a:r>
            <a:r>
              <a:rPr lang="de-DE" sz="1400" b="0" strike="noStrike" spc="-1" dirty="0">
                <a:latin typeface="Rockwell"/>
                <a:ea typeface="DejaVu Sans"/>
              </a:rPr>
              <a:t> also Stage a </a:t>
            </a:r>
            <a:r>
              <a:rPr lang="de-DE" sz="1400" b="0" strike="noStrike" spc="-1" err="1">
                <a:latin typeface="Rockwell"/>
                <a:ea typeface="DejaVu Sans"/>
              </a:rPr>
              <a:t>whole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hunk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Easier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than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select</a:t>
            </a:r>
            <a:r>
              <a:rPr lang="de-DE" sz="1400" b="0" strike="noStrike" spc="-1" dirty="0">
                <a:latin typeface="Rockwell"/>
                <a:ea typeface="DejaVu Sans"/>
              </a:rPr>
              <a:t> all </a:t>
            </a:r>
            <a:r>
              <a:rPr lang="de-DE" sz="1400" b="0" strike="noStrike" spc="-1" err="1">
                <a:latin typeface="Rockwell"/>
                <a:ea typeface="DejaVu Sans"/>
              </a:rPr>
              <a:t>lines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by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hand</a:t>
            </a:r>
            <a:endParaRPr lang="de-DE" sz="1400" b="0" strike="noStrike" spc="-1" err="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9720000" y="4680000"/>
            <a:ext cx="2160000" cy="1800000"/>
          </a:xfrm>
          <a:prstGeom prst="wedgeRectCallout">
            <a:avLst>
              <a:gd name="adj1" fmla="val -150299"/>
              <a:gd name="adj2" fmla="val -8403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Stage </a:t>
            </a: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other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hunk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(</a:t>
            </a:r>
            <a:r>
              <a:rPr lang="de-DE" sz="1400" b="0" strike="noStrike" spc="-1" err="1">
                <a:latin typeface="Rockwell"/>
                <a:ea typeface="DejaVu Sans"/>
              </a:rPr>
              <a:t>aftwerwards</a:t>
            </a:r>
            <a:r>
              <a:rPr lang="de-DE" sz="1400" b="0" strike="noStrike" spc="-1" dirty="0">
                <a:latin typeface="Rockwell"/>
                <a:ea typeface="DejaVu Sans"/>
              </a:rPr>
              <a:t>)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make</a:t>
            </a:r>
            <a:r>
              <a:rPr lang="de-DE" sz="1400" b="0" strike="noStrike" spc="-1" dirty="0">
                <a:latin typeface="Rockwell"/>
                <a:ea typeface="DejaVu Sans"/>
              </a:rPr>
              <a:t> a </a:t>
            </a:r>
            <a:r>
              <a:rPr lang="de-DE" sz="1400" b="0" strike="noStrike" spc="-1" err="1">
                <a:latin typeface="Rockwell"/>
                <a:ea typeface="DejaVu Sans"/>
              </a:rPr>
              <a:t>seperate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commit</a:t>
            </a:r>
            <a:endParaRPr lang="de-DE" sz="1400" b="0" strike="noStrike" spc="-1" err="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78280" y="701280"/>
            <a:ext cx="11421360" cy="12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" name="Grafik 107"/>
          <p:cNvPicPr/>
          <p:nvPr/>
        </p:nvPicPr>
        <p:blipFill>
          <a:blip r:embed="rId3"/>
          <a:stretch/>
        </p:blipFill>
        <p:spPr>
          <a:xfrm>
            <a:off x="360000" y="2340000"/>
            <a:ext cx="5939280" cy="378000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2700000" y="180000"/>
            <a:ext cx="2160000" cy="1800000"/>
          </a:xfrm>
          <a:prstGeom prst="wedgeRectCallout">
            <a:avLst>
              <a:gd name="adj1" fmla="val 102341"/>
              <a:gd name="adj2" fmla="val 193411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can</a:t>
            </a:r>
            <a:r>
              <a:rPr lang="de-DE" sz="1400" b="0" strike="noStrike" spc="-1" dirty="0">
                <a:latin typeface="Rockwell"/>
                <a:ea typeface="DejaVu Sans"/>
              </a:rPr>
              <a:t> also </a:t>
            </a:r>
            <a:r>
              <a:rPr lang="de-DE" sz="1400" b="0" strike="noStrike" spc="-1" err="1">
                <a:latin typeface="Rockwell"/>
                <a:ea typeface="DejaVu Sans"/>
              </a:rPr>
              <a:t>discard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whole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hunk</a:t>
            </a:r>
            <a:r>
              <a:rPr lang="de-DE" sz="1400" b="0" strike="noStrike" spc="-1" dirty="0">
                <a:latin typeface="Rockwell"/>
                <a:ea typeface="DejaVu Sans"/>
              </a:rPr>
              <a:t> (</a:t>
            </a:r>
            <a:r>
              <a:rPr lang="de-DE" sz="1400" b="0" strike="noStrike" spc="-1" err="1">
                <a:latin typeface="Rockwell"/>
                <a:ea typeface="DejaVu Sans"/>
              </a:rPr>
              <a:t>or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lines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select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br>
              <a:rPr dirty="0"/>
            </a:br>
            <a:r>
              <a:rPr lang="de-DE" sz="1400" b="0" strike="noStrike" spc="-1" err="1">
                <a:latin typeface="Rockwell"/>
                <a:ea typeface="DejaVu Sans"/>
              </a:rPr>
              <a:t>them</a:t>
            </a:r>
            <a:r>
              <a:rPr lang="de-DE" sz="1400" b="0" strike="noStrike" spc="-1" dirty="0">
                <a:latin typeface="Rockwell"/>
                <a:ea typeface="DejaVu Sans"/>
              </a:rPr>
              <a:t>)</a:t>
            </a:r>
            <a:endParaRPr lang="de-DE" sz="1400" b="0" strike="noStrike" spc="-1" dirty="0">
              <a:latin typeface="Arial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4"/>
          <a:stretch/>
        </p:blipFill>
        <p:spPr>
          <a:xfrm>
            <a:off x="6584040" y="2361240"/>
            <a:ext cx="5347800" cy="375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820EA-C121-4E94-BE11-92D9CB595D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01396F-4DE7-4006-BDF7-B0B8457F39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52F716-4ED2-475C-94E3-A9F99E72F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Application>Microsoft Office PowerPoint</Application>
  <PresentationFormat>Breitbild</PresentationFormat>
  <Slides>7</Slides>
  <Notes>7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134</cp:revision>
  <dcterms:created xsi:type="dcterms:W3CDTF">2024-04-05T18:06:26Z</dcterms:created>
  <dcterms:modified xsi:type="dcterms:W3CDTF">2024-06-16T19:49:44Z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