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A97AB-24F1-A8D7-DEF4-3652F8BB07C3}" v="44" dt="2024-06-16T19:52:4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18AA97AB-24F1-A8D7-DEF4-3652F8BB07C3}"/>
    <pc:docChg chg="modSld">
      <pc:chgData name="Mladjan Radic" userId="S::mladjan.radic@platinpie.com::0d348222-b040-4911-8dd1-1cba8d44eedb" providerId="AD" clId="Web-{18AA97AB-24F1-A8D7-DEF4-3652F8BB07C3}" dt="2024-06-16T19:52:47.833" v="36" actId="20577"/>
      <pc:docMkLst>
        <pc:docMk/>
      </pc:docMkLst>
      <pc:sldChg chg="modSp mod setBg">
        <pc:chgData name="Mladjan Radic" userId="S::mladjan.radic@platinpie.com::0d348222-b040-4911-8dd1-1cba8d44eedb" providerId="AD" clId="Web-{18AA97AB-24F1-A8D7-DEF4-3652F8BB07C3}" dt="2024-06-16T19:50:12.079" v="3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18AA97AB-24F1-A8D7-DEF4-3652F8BB07C3}" dt="2024-06-16T19:50:08.345" v="2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0:49.549" v="12" actId="14100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18AA97AB-24F1-A8D7-DEF4-3652F8BB07C3}" dt="2024-06-16T19:50:20.720" v="6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0:18.470" v="5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0:49.549" v="12" actId="14100"/>
          <ac:spMkLst>
            <pc:docMk/>
            <pc:sldMk cId="0" sldId="257"/>
            <ac:spMk id="88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0:25.955" v="8" actId="20577"/>
          <ac:spMkLst>
            <pc:docMk/>
            <pc:sldMk cId="0" sldId="257"/>
            <ac:spMk id="8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1:45.191" v="21" actId="20577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18AA97AB-24F1-A8D7-DEF4-3652F8BB07C3}" dt="2024-06-16T19:51:45.191" v="21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1:18.331" v="15" actId="20577"/>
          <ac:spMkLst>
            <pc:docMk/>
            <pc:sldMk cId="0" sldId="258"/>
            <ac:spMk id="94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2:03.098" v="24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18AA97AB-24F1-A8D7-DEF4-3652F8BB07C3}" dt="2024-06-16T19:51:33.035" v="19" actId="20577"/>
          <ac:spMkLst>
            <pc:docMk/>
            <pc:sldMk cId="0" sldId="259"/>
            <ac:spMk id="96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1:58.582" v="23" actId="20577"/>
          <ac:spMkLst>
            <pc:docMk/>
            <pc:sldMk cId="0" sldId="259"/>
            <ac:spMk id="98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2:14.645" v="27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18AA97AB-24F1-A8D7-DEF4-3652F8BB07C3}" dt="2024-06-16T19:52:10.082" v="26" actId="20577"/>
          <ac:spMkLst>
            <pc:docMk/>
            <pc:sldMk cId="0" sldId="260"/>
            <ac:spMk id="10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2:28.583" v="30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18AA97AB-24F1-A8D7-DEF4-3652F8BB07C3}" dt="2024-06-16T19:52:24.880" v="29" actId="20577"/>
          <ac:spMkLst>
            <pc:docMk/>
            <pc:sldMk cId="0" sldId="261"/>
            <ac:spMk id="10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18AA97AB-24F1-A8D7-DEF4-3652F8BB07C3}" dt="2024-06-16T19:52:47.833" v="36" actId="20577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18AA97AB-24F1-A8D7-DEF4-3652F8BB07C3}" dt="2024-06-16T19:52:36.192" v="33" actId="20577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Mladjan Radic" userId="S::mladjan.radic@platinpie.com::0d348222-b040-4911-8dd1-1cba8d44eedb" providerId="AD" clId="Web-{18AA97AB-24F1-A8D7-DEF4-3652F8BB07C3}" dt="2024-06-16T19:52:47.833" v="36" actId="20577"/>
          <ac:spMkLst>
            <pc:docMk/>
            <pc:sldMk cId="0" sldId="262"/>
            <ac:spMk id="1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BD689D8-5DBA-4E59-A236-EC623BF02CA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E42273-1875-46B3-9D76-CDF582F5FCD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594C22-07FD-416B-A813-5BE7FCAC354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E75792-E99C-4861-9FFF-14053C9AC05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F2C621-0FD1-4B7C-9014-652F8DB8778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A7BAF7-2BB8-43DC-BAE6-E1F61D4CAC3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81630C-A4C8-4E9A-B43B-A4DB3DCFFBC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E4ED1-E59D-49AD-A622-CE1C688BD2F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3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4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04 – Cherry Pick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Cherry Picking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having</a:t>
            </a:r>
            <a:r>
              <a:rPr lang="de-DE" sz="1600" b="0" strike="noStrike" spc="-1" dirty="0">
                <a:latin typeface="Rockwell"/>
                <a:ea typeface="DejaVu Sans"/>
              </a:rPr>
              <a:t> a Repository and </a:t>
            </a:r>
            <a:r>
              <a:rPr lang="de-DE" sz="1600" b="0" strike="noStrike" spc="-1" err="1">
                <a:latin typeface="Rockwell"/>
                <a:ea typeface="DejaVu Sans"/>
              </a:rPr>
              <a:t>several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branches</a:t>
            </a:r>
            <a:r>
              <a:rPr lang="de-DE" sz="1600" b="0" strike="noStrike" spc="-1" dirty="0">
                <a:latin typeface="Rockwell"/>
                <a:ea typeface="DejaVu Sans"/>
              </a:rPr>
              <a:t>, in </a:t>
            </a:r>
            <a:r>
              <a:rPr lang="de-DE" sz="1600" b="0" strike="noStrike" spc="-1" err="1">
                <a:latin typeface="Rockwell"/>
                <a:ea typeface="DejaVu Sans"/>
              </a:rPr>
              <a:t>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case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two</a:t>
            </a:r>
            <a:r>
              <a:rPr lang="de-DE" sz="1600" b="0" strike="noStrike" spc="-1" dirty="0">
                <a:latin typeface="Rockwell"/>
                <a:ea typeface="DejaVu Sans"/>
              </a:rPr>
              <a:t>. Here,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Repository:</a:t>
            </a:r>
            <a:br>
              <a:rPr dirty="0"/>
            </a:br>
            <a:br>
              <a:rPr dirty="0"/>
            </a:b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289800" y="2160000"/>
            <a:ext cx="7560000" cy="4458600"/>
          </a:xfrm>
          <a:prstGeom prst="rect">
            <a:avLst/>
          </a:prstGeom>
          <a:ln w="0">
            <a:noFill/>
          </a:ln>
        </p:spPr>
      </p:pic>
      <p:sp>
        <p:nvSpPr>
          <p:cNvPr id="88" name="TextShape 4"/>
          <p:cNvSpPr txBox="1"/>
          <p:nvPr/>
        </p:nvSpPr>
        <p:spPr>
          <a:xfrm>
            <a:off x="360000" y="1620000"/>
            <a:ext cx="6567381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 dirty="0">
                <a:latin typeface="Rockwell"/>
              </a:rPr>
              <a:t>https://github.com/DrMladjanRadic/git_training_02.git</a:t>
            </a:r>
          </a:p>
        </p:txBody>
      </p:sp>
      <p:sp>
        <p:nvSpPr>
          <p:cNvPr id="89" name="CustomShape 5"/>
          <p:cNvSpPr/>
          <p:nvPr/>
        </p:nvSpPr>
        <p:spPr>
          <a:xfrm>
            <a:off x="8284680" y="2340360"/>
            <a:ext cx="3415320" cy="539640"/>
          </a:xfrm>
          <a:prstGeom prst="wedgeRectCallout">
            <a:avLst>
              <a:gd name="adj1" fmla="val -82051"/>
              <a:gd name="adj2" fmla="val 11706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Checkout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this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branch</a:t>
            </a:r>
            <a:r>
              <a:rPr lang="de-DE" sz="1400" b="0" strike="noStrike" spc="-1" dirty="0">
                <a:latin typeface="Rockwell"/>
                <a:ea typeface="DejaVu Sans"/>
              </a:rPr>
              <a:t> /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endParaRPr lang="de-DE" sz="1400" b="0" strike="noStrike" spc="-1" err="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only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include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other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(not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whole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!)</a:t>
            </a:r>
            <a:endParaRPr lang="de-DE" sz="1600" b="0" strike="noStrike" spc="-1" dirty="0">
              <a:latin typeface="Arial"/>
            </a:endParaRPr>
          </a:p>
          <a:p>
            <a:pPr marL="215900" indent="-215900">
              <a:buClr>
                <a:srgbClr val="FFFFFF"/>
              </a:buClr>
              <a:buSzPct val="45000"/>
              <a:buFont typeface="Arial" charset="2"/>
              <a:buChar char="•"/>
            </a:pPr>
            <a:r>
              <a:rPr lang="de-DE" sz="1600" b="0" strike="noStrike" spc="-1" err="1">
                <a:latin typeface="Rockwell"/>
                <a:ea typeface="DejaVu Sans"/>
              </a:rPr>
              <a:t>Therefore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called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cherry-picking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330120" y="1800000"/>
            <a:ext cx="7229880" cy="42768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 rot="21549000">
            <a:off x="4249440" y="5353200"/>
            <a:ext cx="1977120" cy="17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920000" y="1620360"/>
            <a:ext cx="3959640" cy="539640"/>
          </a:xfrm>
          <a:prstGeom prst="wedgeRectCallout">
            <a:avLst>
              <a:gd name="adj1" fmla="val -180145"/>
              <a:gd name="adj2" fmla="val 23513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Right </a:t>
            </a:r>
            <a:r>
              <a:rPr lang="de-DE" sz="1400" b="0" strike="noStrike" spc="-1" err="1">
                <a:latin typeface="Rockwell"/>
                <a:ea typeface="DejaVu Sans"/>
              </a:rPr>
              <a:t>click</a:t>
            </a:r>
            <a:r>
              <a:rPr lang="de-DE" sz="1400" b="0" strike="noStrike" spc="-1" dirty="0">
                <a:latin typeface="Rockwell"/>
                <a:ea typeface="DejaVu Sans"/>
              </a:rPr>
              <a:t> on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pick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Select „Cherry Pick“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5900" indent="-215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 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window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pop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up</a:t>
            </a:r>
            <a:endParaRPr lang="de-DE" sz="1600" b="0" strike="noStrike" spc="-1" err="1">
              <a:latin typeface="Arial"/>
            </a:endParaRPr>
          </a:p>
          <a:p>
            <a:pPr marL="215900" indent="-215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options</a:t>
            </a:r>
            <a:endParaRPr lang="de-DE" sz="1600" b="0" strike="noStrike" spc="-1" err="1">
              <a:latin typeface="Arial"/>
            </a:endParaRPr>
          </a:p>
          <a:p>
            <a:pPr marL="215900" indent="-215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„OK“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97" name="Grafik 96"/>
          <p:cNvPicPr/>
          <p:nvPr/>
        </p:nvPicPr>
        <p:blipFill>
          <a:blip r:embed="rId3"/>
          <a:stretch/>
        </p:blipFill>
        <p:spPr>
          <a:xfrm>
            <a:off x="1189800" y="1980000"/>
            <a:ext cx="4210200" cy="16855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7920000" y="1620360"/>
            <a:ext cx="3959640" cy="1259640"/>
          </a:xfrm>
          <a:prstGeom prst="wedgeRectCallout">
            <a:avLst>
              <a:gd name="adj1" fmla="val -150309"/>
              <a:gd name="adj2" fmla="val 6420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Unselect</a:t>
            </a:r>
            <a:r>
              <a:rPr lang="de-DE" sz="1400" b="0" strike="noStrike" spc="-1" dirty="0">
                <a:latin typeface="Rockwell"/>
                <a:ea typeface="DejaVu Sans"/>
              </a:rPr>
              <a:t>, </a:t>
            </a:r>
            <a:r>
              <a:rPr lang="de-DE" sz="1400" b="0" strike="noStrike" spc="-1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do not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immediately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do not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include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ID </a:t>
            </a:r>
            <a:r>
              <a:rPr lang="de-DE" sz="1400" b="0" strike="noStrike" spc="-1" err="1">
                <a:latin typeface="Rockwell"/>
                <a:ea typeface="DejaVu Sans"/>
              </a:rPr>
              <a:t>of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message</a:t>
            </a:r>
            <a:endParaRPr lang="de-DE" sz="1400" b="0" strike="noStrike" spc="-1" err="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 rot="21549000">
            <a:off x="3778920" y="3317400"/>
            <a:ext cx="1079640" cy="415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5900" indent="-215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…,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know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do ;-)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1227600" y="1620000"/>
            <a:ext cx="8672400" cy="433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89800" y="540000"/>
            <a:ext cx="1159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After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solved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merge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conflicts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any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been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included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branch</a:t>
            </a:r>
            <a:endParaRPr lang="de-DE" sz="1600" b="0" strike="noStrike" spc="-1" err="1">
              <a:latin typeface="Arial"/>
            </a:endParaRPr>
          </a:p>
        </p:txBody>
      </p:sp>
      <p:pic>
        <p:nvPicPr>
          <p:cNvPr id="106" name="Grafik 105"/>
          <p:cNvPicPr/>
          <p:nvPr/>
        </p:nvPicPr>
        <p:blipFill>
          <a:blip r:embed="rId3"/>
          <a:stretch/>
        </p:blipFill>
        <p:spPr>
          <a:xfrm>
            <a:off x="1980000" y="2915280"/>
            <a:ext cx="7296480" cy="230472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4"/>
          <p:cNvSpPr/>
          <p:nvPr/>
        </p:nvSpPr>
        <p:spPr>
          <a:xfrm rot="21549000">
            <a:off x="1622520" y="3406320"/>
            <a:ext cx="5754600" cy="4161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4080" y="124704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8925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design and </a:t>
            </a:r>
            <a:r>
              <a:rPr lang="de-DE" sz="1600" b="0" strike="noStrike" spc="-1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always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cherry-pickable</a:t>
            </a:r>
            <a:r>
              <a:rPr lang="de-DE" sz="1600" b="0" strike="noStrike" spc="-1" dirty="0">
                <a:latin typeface="Rockwell"/>
                <a:ea typeface="DejaVu Sans"/>
              </a:rPr>
              <a:t>“ (</a:t>
            </a:r>
            <a:r>
              <a:rPr lang="de-DE" sz="1600" b="0" strike="noStrike" spc="-1" err="1">
                <a:latin typeface="Rockwell"/>
                <a:ea typeface="DejaVu Sans"/>
              </a:rPr>
              <a:t>easier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said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done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88925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dirty="0">
                <a:latin typeface="Rockwell"/>
                <a:ea typeface="DejaVu Sans"/>
              </a:rPr>
              <a:t>Commit Messages </a:t>
            </a:r>
            <a:r>
              <a:rPr lang="de-DE" sz="1600" b="0" strike="noStrike" spc="-1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indicate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happens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code → </a:t>
            </a:r>
            <a:r>
              <a:rPr lang="de-DE" sz="1600" b="0" strike="noStrike" spc="-1" err="1">
                <a:latin typeface="Rockwell"/>
                <a:ea typeface="DejaVu Sans"/>
              </a:rPr>
              <a:t>easing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cherry-picking</a:t>
            </a:r>
            <a:endParaRPr lang="de-DE" sz="1600" b="0" strike="noStrike" spc="-1" err="1">
              <a:latin typeface="Arial"/>
            </a:endParaRPr>
          </a:p>
          <a:p>
            <a:pPr marL="288925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dirty="0">
                <a:latin typeface="Rockwell"/>
                <a:ea typeface="DejaVu Sans"/>
              </a:rPr>
              <a:t>Understanding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code </a:t>
            </a:r>
            <a:r>
              <a:rPr lang="de-DE" sz="1600" b="0" strike="noStrike" spc="-1" err="1">
                <a:latin typeface="Rockwell"/>
                <a:ea typeface="DejaVu Sans"/>
              </a:rPr>
              <a:t>helpful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regular</a:t>
            </a:r>
            <a:r>
              <a:rPr lang="de-DE" sz="1600" b="0" strike="noStrike" spc="-1" dirty="0">
                <a:latin typeface="Rockwell"/>
                <a:ea typeface="DejaVu Sans"/>
              </a:rPr>
              <a:t> code review etc.)</a:t>
            </a:r>
            <a:endParaRPr lang="de-DE" sz="1600" b="0" strike="noStrike" spc="-1" dirty="0">
              <a:latin typeface="Arial"/>
            </a:endParaRPr>
          </a:p>
          <a:p>
            <a:pPr marL="288925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err="1">
                <a:latin typeface="Rockwell"/>
                <a:ea typeface="DejaVu Sans"/>
              </a:rPr>
              <a:t>Merge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Conflicts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might</a:t>
            </a:r>
            <a:r>
              <a:rPr lang="de-DE" sz="1600" b="0" strike="noStrike" spc="-1" dirty="0">
                <a:latin typeface="Rockwell"/>
                <a:ea typeface="DejaVu Sans"/>
              </a:rPr>
              <a:t> happen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Arial" charset="2"/>
              <a:buChar char="•"/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 Nova"/>
                <a:ea typeface="DejaVu Sans"/>
              </a:rPr>
              <a:t>Important</a:t>
            </a:r>
            <a:r>
              <a:rPr lang="de-DE" sz="3600" b="0" strike="noStrike" spc="-1" dirty="0">
                <a:latin typeface="Rockwell Nova"/>
                <a:ea typeface="DejaVu Sans"/>
              </a:rPr>
              <a:t> Remarks</a:t>
            </a:r>
            <a:endParaRPr lang="de-DE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B0241E-E84A-43E0-AC07-D3D78221AD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06B031-AA43-446C-873E-89A261CD4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8ED4D-5F54-4A46-B594-2E12872BB0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Application>Microsoft Office PowerPoint</Application>
  <PresentationFormat>Breitbild</PresentationFormat>
  <Slides>7</Slides>
  <Notes>7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131</cp:revision>
  <dcterms:created xsi:type="dcterms:W3CDTF">2024-04-05T18:06:26Z</dcterms:created>
  <dcterms:modified xsi:type="dcterms:W3CDTF">2024-06-16T19:52:56Z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