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1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24B86C-158F-646D-8BD4-5A1C57F820E3}" v="45" dt="2024-06-16T20:05:17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ladjan Radic" userId="S::mladjan.radic@platinpie.com::0d348222-b040-4911-8dd1-1cba8d44eedb" providerId="AD" clId="Web-{F824B86C-158F-646D-8BD4-5A1C57F820E3}"/>
    <pc:docChg chg="modSld">
      <pc:chgData name="Mladjan Radic" userId="S::mladjan.radic@platinpie.com::0d348222-b040-4911-8dd1-1cba8d44eedb" providerId="AD" clId="Web-{F824B86C-158F-646D-8BD4-5A1C57F820E3}" dt="2024-06-16T20:05:17.273" v="39" actId="20577"/>
      <pc:docMkLst>
        <pc:docMk/>
      </pc:docMkLst>
      <pc:sldChg chg="modSp mod setBg">
        <pc:chgData name="Mladjan Radic" userId="S::mladjan.radic@platinpie.com::0d348222-b040-4911-8dd1-1cba8d44eedb" providerId="AD" clId="Web-{F824B86C-158F-646D-8BD4-5A1C57F820E3}" dt="2024-06-16T20:03:00.037" v="3" actId="20577"/>
        <pc:sldMkLst>
          <pc:docMk/>
          <pc:sldMk cId="0" sldId="256"/>
        </pc:sldMkLst>
        <pc:spChg chg="mod">
          <ac:chgData name="Mladjan Radic" userId="S::mladjan.radic@platinpie.com::0d348222-b040-4911-8dd1-1cba8d44eedb" providerId="AD" clId="Web-{F824B86C-158F-646D-8BD4-5A1C57F820E3}" dt="2024-06-16T20:03:00.037" v="3" actId="20577"/>
          <ac:spMkLst>
            <pc:docMk/>
            <pc:sldMk cId="0" sldId="256"/>
            <ac:spMk id="83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F824B86C-158F-646D-8BD4-5A1C57F820E3}" dt="2024-06-16T20:03:10.397" v="8"/>
        <pc:sldMkLst>
          <pc:docMk/>
          <pc:sldMk cId="0" sldId="257"/>
        </pc:sldMkLst>
        <pc:spChg chg="mod">
          <ac:chgData name="Mladjan Radic" userId="S::mladjan.radic@platinpie.com::0d348222-b040-4911-8dd1-1cba8d44eedb" providerId="AD" clId="Web-{F824B86C-158F-646D-8BD4-5A1C57F820E3}" dt="2024-06-16T20:03:05.991" v="7" actId="20577"/>
          <ac:spMkLst>
            <pc:docMk/>
            <pc:sldMk cId="0" sldId="257"/>
            <ac:spMk id="84" creationId="{00000000-0000-0000-0000-000000000000}"/>
          </ac:spMkLst>
        </pc:spChg>
        <pc:spChg chg="mod">
          <ac:chgData name="Mladjan Radic" userId="S::mladjan.radic@platinpie.com::0d348222-b040-4911-8dd1-1cba8d44eedb" providerId="AD" clId="Web-{F824B86C-158F-646D-8BD4-5A1C57F820E3}" dt="2024-06-16T20:03:04.022" v="5" actId="20577"/>
          <ac:spMkLst>
            <pc:docMk/>
            <pc:sldMk cId="0" sldId="257"/>
            <ac:spMk id="86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F824B86C-158F-646D-8BD4-5A1C57F820E3}" dt="2024-06-16T20:03:19.303" v="11"/>
        <pc:sldMkLst>
          <pc:docMk/>
          <pc:sldMk cId="0" sldId="258"/>
        </pc:sldMkLst>
        <pc:spChg chg="mod">
          <ac:chgData name="Mladjan Radic" userId="S::mladjan.radic@platinpie.com::0d348222-b040-4911-8dd1-1cba8d44eedb" providerId="AD" clId="Web-{F824B86C-158F-646D-8BD4-5A1C57F820E3}" dt="2024-06-16T20:03:15.366" v="10" actId="20577"/>
          <ac:spMkLst>
            <pc:docMk/>
            <pc:sldMk cId="0" sldId="258"/>
            <ac:spMk id="89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F824B86C-158F-646D-8BD4-5A1C57F820E3}" dt="2024-06-16T20:03:30.116" v="14"/>
        <pc:sldMkLst>
          <pc:docMk/>
          <pc:sldMk cId="0" sldId="259"/>
        </pc:sldMkLst>
        <pc:spChg chg="mod">
          <ac:chgData name="Mladjan Radic" userId="S::mladjan.radic@platinpie.com::0d348222-b040-4911-8dd1-1cba8d44eedb" providerId="AD" clId="Web-{F824B86C-158F-646D-8BD4-5A1C57F820E3}" dt="2024-06-16T20:03:26.803" v="13" actId="20577"/>
          <ac:spMkLst>
            <pc:docMk/>
            <pc:sldMk cId="0" sldId="259"/>
            <ac:spMk id="96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F824B86C-158F-646D-8BD4-5A1C57F820E3}" dt="2024-06-16T20:03:40.366" v="17"/>
        <pc:sldMkLst>
          <pc:docMk/>
          <pc:sldMk cId="0" sldId="260"/>
        </pc:sldMkLst>
        <pc:spChg chg="mod">
          <ac:chgData name="Mladjan Radic" userId="S::mladjan.radic@platinpie.com::0d348222-b040-4911-8dd1-1cba8d44eedb" providerId="AD" clId="Web-{F824B86C-158F-646D-8BD4-5A1C57F820E3}" dt="2024-06-16T20:03:35.460" v="16" actId="20577"/>
          <ac:spMkLst>
            <pc:docMk/>
            <pc:sldMk cId="0" sldId="260"/>
            <ac:spMk id="101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F824B86C-158F-646D-8BD4-5A1C57F820E3}" dt="2024-06-16T20:03:49.429" v="20"/>
        <pc:sldMkLst>
          <pc:docMk/>
          <pc:sldMk cId="0" sldId="261"/>
        </pc:sldMkLst>
        <pc:spChg chg="mod">
          <ac:chgData name="Mladjan Radic" userId="S::mladjan.radic@platinpie.com::0d348222-b040-4911-8dd1-1cba8d44eedb" providerId="AD" clId="Web-{F824B86C-158F-646D-8BD4-5A1C57F820E3}" dt="2024-06-16T20:03:45.522" v="19" actId="20577"/>
          <ac:spMkLst>
            <pc:docMk/>
            <pc:sldMk cId="0" sldId="261"/>
            <ac:spMk id="106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F824B86C-158F-646D-8BD4-5A1C57F820E3}" dt="2024-06-16T20:03:58.022" v="23"/>
        <pc:sldMkLst>
          <pc:docMk/>
          <pc:sldMk cId="0" sldId="262"/>
        </pc:sldMkLst>
        <pc:spChg chg="mod">
          <ac:chgData name="Mladjan Radic" userId="S::mladjan.radic@platinpie.com::0d348222-b040-4911-8dd1-1cba8d44eedb" providerId="AD" clId="Web-{F824B86C-158F-646D-8BD4-5A1C57F820E3}" dt="2024-06-16T20:03:54.194" v="22" actId="20577"/>
          <ac:spMkLst>
            <pc:docMk/>
            <pc:sldMk cId="0" sldId="262"/>
            <ac:spMk id="113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F824B86C-158F-646D-8BD4-5A1C57F820E3}" dt="2024-06-16T20:04:19.976" v="30" actId="20577"/>
        <pc:sldMkLst>
          <pc:docMk/>
          <pc:sldMk cId="0" sldId="263"/>
        </pc:sldMkLst>
        <pc:spChg chg="mod">
          <ac:chgData name="Mladjan Radic" userId="S::mladjan.radic@platinpie.com::0d348222-b040-4911-8dd1-1cba8d44eedb" providerId="AD" clId="Web-{F824B86C-158F-646D-8BD4-5A1C57F820E3}" dt="2024-06-16T20:04:04.101" v="25" actId="20577"/>
          <ac:spMkLst>
            <pc:docMk/>
            <pc:sldMk cId="0" sldId="263"/>
            <ac:spMk id="117" creationId="{00000000-0000-0000-0000-000000000000}"/>
          </ac:spMkLst>
        </pc:spChg>
        <pc:spChg chg="mod">
          <ac:chgData name="Mladjan Radic" userId="S::mladjan.radic@platinpie.com::0d348222-b040-4911-8dd1-1cba8d44eedb" providerId="AD" clId="Web-{F824B86C-158F-646D-8BD4-5A1C57F820E3}" dt="2024-06-16T20:04:19.976" v="30" actId="20577"/>
          <ac:spMkLst>
            <pc:docMk/>
            <pc:sldMk cId="0" sldId="263"/>
            <ac:spMk id="119" creationId="{00000000-0000-0000-0000-000000000000}"/>
          </ac:spMkLst>
        </pc:spChg>
      </pc:sldChg>
      <pc:sldChg chg="modSp mod setBg">
        <pc:chgData name="Mladjan Radic" userId="S::mladjan.radic@platinpie.com::0d348222-b040-4911-8dd1-1cba8d44eedb" providerId="AD" clId="Web-{F824B86C-158F-646D-8BD4-5A1C57F820E3}" dt="2024-06-16T20:05:17.273" v="39" actId="20577"/>
        <pc:sldMkLst>
          <pc:docMk/>
          <pc:sldMk cId="0" sldId="264"/>
        </pc:sldMkLst>
        <pc:spChg chg="mod">
          <ac:chgData name="Mladjan Radic" userId="S::mladjan.radic@platinpie.com::0d348222-b040-4911-8dd1-1cba8d44eedb" providerId="AD" clId="Web-{F824B86C-158F-646D-8BD4-5A1C57F820E3}" dt="2024-06-16T20:05:17.273" v="39" actId="20577"/>
          <ac:spMkLst>
            <pc:docMk/>
            <pc:sldMk cId="0" sldId="264"/>
            <ac:spMk id="12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1C2BF3DB-C25E-491E-AD51-917F103E465C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CBE4D60-4645-4381-8CBF-59C3A1EAA2DE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73700" cy="3079750"/>
          </a:xfrm>
          <a:prstGeom prst="rect">
            <a:avLst/>
          </a:prstGeom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83A5D51-D234-4669-84E9-19CE206493C9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699E97E-1A86-4811-958A-8757CE9F0DEC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09832C1-4197-427B-9B64-85A746769641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E5285CF-6741-4D75-A4AC-942A8BFBAC67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AC7C525-8541-46BE-97A3-793AB8E5AC21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3EFB765-C3CE-4ACC-ADEE-CC426D03005C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A8887C4-D66B-4E0D-BE01-20ECDCE46469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E786B19-2C35-462A-9B7A-A1F699EAAF52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3" descr="Ein Bild, das Grafiken, Kreis, Design enthält.&#10;&#10;Beschreibung automatisch generiert."/>
          <p:cNvPicPr/>
          <p:nvPr/>
        </p:nvPicPr>
        <p:blipFill>
          <a:blip r:embed="rId3"/>
          <a:stretch/>
        </p:blipFill>
        <p:spPr>
          <a:xfrm>
            <a:off x="-1080" y="-1080"/>
            <a:ext cx="820440" cy="820440"/>
          </a:xfrm>
          <a:prstGeom prst="rect">
            <a:avLst/>
          </a:prstGeom>
          <a:ln w="0"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0" y="0"/>
            <a:ext cx="12186000" cy="62464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latin typeface="Rockwell Nova"/>
                <a:ea typeface="DejaVu Sans"/>
              </a:rPr>
              <a:t>      </a:t>
            </a:r>
            <a:r>
              <a:rPr lang="de-DE" sz="4400" b="0" strike="noStrike" spc="-1" err="1">
                <a:latin typeface="Rockwell Nova"/>
                <a:ea typeface="DejaVu Sans"/>
              </a:rPr>
              <a:t>PlatinPie</a:t>
            </a:r>
            <a:endParaRPr lang="de-DE" sz="4400" b="0" strike="noStrike" spc="-1" err="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 dirty="0">
                <a:latin typeface="Rockwell Nova"/>
                <a:ea typeface="DejaVu Sans"/>
              </a:rPr>
              <a:t>GIT Training – Round 5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4400" b="0" strike="noStrike" spc="-1" dirty="0" err="1">
                <a:solidFill>
                  <a:srgbClr val="FFD579"/>
                </a:solidFill>
                <a:latin typeface="Rockwell Nova"/>
                <a:ea typeface="DejaVu Sans"/>
              </a:rPr>
              <a:t>Exercise</a:t>
            </a:r>
            <a:r>
              <a:rPr lang="de-DE" sz="4400" b="0" strike="noStrike" spc="-1" dirty="0">
                <a:solidFill>
                  <a:srgbClr val="FFD579"/>
                </a:solidFill>
                <a:latin typeface="Rockwell Nova"/>
                <a:ea typeface="DejaVu Sans"/>
              </a:rPr>
              <a:t> 01 – Large File Storage (LFS)</a:t>
            </a:r>
            <a:endParaRPr lang="de-DE" sz="4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1560" y="232200"/>
            <a:ext cx="1147968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latin typeface="Rockwell Nova"/>
                <a:ea typeface="DejaVu Sans"/>
              </a:rPr>
              <a:t>LFS</a:t>
            </a:r>
            <a:endParaRPr lang="de-DE" sz="36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89800" y="1065600"/>
            <a:ext cx="1115640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80000" y="900000"/>
            <a:ext cx="1115640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 err="1">
                <a:latin typeface="Rockwell"/>
                <a:ea typeface="DejaVu Sans"/>
              </a:rPr>
              <a:t>Sometimes</a:t>
            </a:r>
            <a:r>
              <a:rPr lang="de-DE" sz="1600" b="0" strike="noStrike" spc="-1" dirty="0">
                <a:latin typeface="Rockwell"/>
                <a:ea typeface="DejaVu Sans"/>
              </a:rPr>
              <a:t>, </a:t>
            </a:r>
            <a:r>
              <a:rPr lang="de-DE" sz="1600" b="0" strike="noStrike" spc="-1" err="1">
                <a:latin typeface="Rockwell"/>
                <a:ea typeface="DejaVu Sans"/>
              </a:rPr>
              <a:t>we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want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to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keep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some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binary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files</a:t>
            </a:r>
            <a:r>
              <a:rPr lang="de-DE" sz="1600" b="0" strike="noStrike" spc="-1" dirty="0">
                <a:latin typeface="Rockwell"/>
                <a:ea typeface="DejaVu Sans"/>
              </a:rPr>
              <a:t> in </a:t>
            </a:r>
            <a:r>
              <a:rPr lang="de-DE" sz="1600" b="0" strike="noStrike" spc="-1" err="1">
                <a:latin typeface="Rockwell"/>
                <a:ea typeface="DejaVu Sans"/>
              </a:rPr>
              <a:t>our</a:t>
            </a:r>
            <a:r>
              <a:rPr lang="de-DE" sz="1600" b="0" strike="noStrike" spc="-1" dirty="0">
                <a:latin typeface="Rockwell"/>
                <a:ea typeface="DejaVu Sans"/>
              </a:rPr>
              <a:t> (</a:t>
            </a:r>
            <a:r>
              <a:rPr lang="de-DE" sz="1600" b="0" strike="noStrike" spc="-1" err="1">
                <a:latin typeface="Rockwell"/>
                <a:ea typeface="DejaVu Sans"/>
              </a:rPr>
              <a:t>local</a:t>
            </a:r>
            <a:r>
              <a:rPr lang="de-DE" sz="1600" b="0" strike="noStrike" spc="-1" dirty="0">
                <a:latin typeface="Rockwell"/>
                <a:ea typeface="DejaVu Sans"/>
              </a:rPr>
              <a:t>) </a:t>
            </a:r>
            <a:r>
              <a:rPr lang="de-DE" sz="1600" b="0" strike="noStrike" spc="-1" err="1">
                <a:latin typeface="Rockwell"/>
                <a:ea typeface="DejaVu Sans"/>
              </a:rPr>
              <a:t>repository</a:t>
            </a:r>
            <a:r>
              <a:rPr lang="de-DE" sz="1600" b="0" strike="noStrike" spc="-1" dirty="0">
                <a:latin typeface="Rockwell"/>
                <a:ea typeface="DejaVu Sans"/>
              </a:rPr>
              <a:t>, but </a:t>
            </a:r>
            <a:r>
              <a:rPr lang="de-DE" sz="1600" b="0" strike="noStrike" spc="-1" err="1">
                <a:latin typeface="Rockwell"/>
                <a:ea typeface="DejaVu Sans"/>
              </a:rPr>
              <a:t>pushing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them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would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lead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to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issues</a:t>
            </a:r>
            <a:r>
              <a:rPr lang="de-DE" sz="1600" b="0" strike="noStrike" spc="-1" dirty="0">
                <a:latin typeface="Rockwell"/>
                <a:ea typeface="DejaVu Sans"/>
              </a:rPr>
              <a:t> (like </a:t>
            </a:r>
            <a:r>
              <a:rPr lang="de-DE" sz="1600" b="0" strike="noStrike" spc="-1" err="1">
                <a:latin typeface="Rockwell"/>
                <a:ea typeface="DejaVu Sans"/>
              </a:rPr>
              <a:t>storage</a:t>
            </a:r>
            <a:r>
              <a:rPr lang="de-DE" sz="1600" b="0" strike="noStrike" spc="-1" dirty="0">
                <a:latin typeface="Rockwell"/>
                <a:ea typeface="DejaVu Sans"/>
              </a:rPr>
              <a:t>, </a:t>
            </a:r>
            <a:r>
              <a:rPr lang="de-DE" sz="1600" b="0" strike="noStrike" spc="-1" err="1">
                <a:latin typeface="Rockwell"/>
                <a:ea typeface="DejaVu Sans"/>
              </a:rPr>
              <a:t>cloning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repo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would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lead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to</a:t>
            </a:r>
            <a:r>
              <a:rPr lang="de-DE" sz="1600" b="0" strike="noStrike" spc="-1" dirty="0">
                <a:latin typeface="Rockwell"/>
                <a:ea typeface="DejaVu Sans"/>
              </a:rPr>
              <a:t> time-</a:t>
            </a:r>
            <a:r>
              <a:rPr lang="de-DE" sz="1600" b="0" strike="noStrike" spc="-1" err="1">
                <a:latin typeface="Rockwell"/>
                <a:ea typeface="DejaVu Sans"/>
              </a:rPr>
              <a:t>consuming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issues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etc</a:t>
            </a:r>
            <a:r>
              <a:rPr lang="de-DE" sz="1600" b="0" strike="noStrike" spc="-1" dirty="0">
                <a:latin typeface="Rockwell"/>
                <a:ea typeface="DejaVu Sans"/>
              </a:rPr>
              <a:t>)</a:t>
            </a:r>
            <a:endParaRPr lang="de-DE" sz="1600" b="0" strike="noStrike" spc="-1" dirty="0">
              <a:latin typeface="Arial"/>
            </a:endParaRPr>
          </a:p>
          <a:p>
            <a:pPr marL="215900" indent="-21209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err="1">
                <a:latin typeface="Rockwell"/>
                <a:ea typeface="DejaVu Sans"/>
              </a:rPr>
              <a:t>Executable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files</a:t>
            </a:r>
            <a:r>
              <a:rPr lang="de-DE" sz="1600" b="0" strike="noStrike" spc="-1" dirty="0">
                <a:latin typeface="Rockwell"/>
                <a:ea typeface="DejaVu Sans"/>
              </a:rPr>
              <a:t> like .exe ...</a:t>
            </a:r>
            <a:endParaRPr lang="de-DE" sz="1600" b="0" strike="noStrike" spc="-1" dirty="0">
              <a:latin typeface="Arial"/>
            </a:endParaRPr>
          </a:p>
          <a:p>
            <a:pPr marL="215900" indent="-21209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Binary </a:t>
            </a:r>
            <a:r>
              <a:rPr lang="de-DE" sz="1600" b="0" strike="noStrike" spc="-1" err="1">
                <a:latin typeface="Rockwell"/>
                <a:ea typeface="DejaVu Sans"/>
              </a:rPr>
              <a:t>files</a:t>
            </a:r>
            <a:r>
              <a:rPr lang="de-DE" sz="1600" b="0" strike="noStrike" spc="-1" dirty="0">
                <a:latin typeface="Rockwell"/>
                <a:ea typeface="DejaVu Sans"/>
              </a:rPr>
              <a:t> like .</a:t>
            </a:r>
            <a:r>
              <a:rPr lang="de-DE" sz="1600" b="0" strike="noStrike" spc="-1" err="1">
                <a:latin typeface="Rockwell"/>
                <a:ea typeface="DejaVu Sans"/>
              </a:rPr>
              <a:t>slx</a:t>
            </a:r>
            <a:r>
              <a:rPr lang="de-DE" sz="1600" b="0" strike="noStrike" spc="-1" dirty="0">
                <a:latin typeface="Rockwell"/>
                <a:ea typeface="DejaVu Sans"/>
              </a:rPr>
              <a:t>, .dat, .</a:t>
            </a:r>
            <a:r>
              <a:rPr lang="de-DE" sz="1600" b="0" strike="noStrike" spc="-1" err="1">
                <a:latin typeface="Rockwell"/>
                <a:ea typeface="DejaVu Sans"/>
              </a:rPr>
              <a:t>dll</a:t>
            </a:r>
            <a:r>
              <a:rPr lang="de-DE" sz="1600" b="0" strike="noStrike" spc="-1" dirty="0">
                <a:latin typeface="Rockwell"/>
                <a:ea typeface="DejaVu Sans"/>
              </a:rPr>
              <a:t>, .</a:t>
            </a:r>
            <a:r>
              <a:rPr lang="de-DE" sz="1600" b="0" strike="noStrike" spc="-1" err="1">
                <a:latin typeface="Rockwell"/>
                <a:ea typeface="DejaVu Sans"/>
              </a:rPr>
              <a:t>lib</a:t>
            </a:r>
            <a:r>
              <a:rPr lang="de-DE" sz="1600" b="0" strike="noStrike" spc="-1" dirty="0">
                <a:latin typeface="Rockwell"/>
                <a:ea typeface="DejaVu Sans"/>
              </a:rPr>
              <a:t>, .x3d, .</a:t>
            </a:r>
            <a:r>
              <a:rPr lang="de-DE" sz="1600" b="0" strike="noStrike" spc="-1" err="1">
                <a:latin typeface="Rockwell"/>
                <a:ea typeface="DejaVu Sans"/>
              </a:rPr>
              <a:t>stl</a:t>
            </a:r>
            <a:r>
              <a:rPr lang="de-DE" sz="1600" b="0" strike="noStrike" spc="-1" dirty="0">
                <a:latin typeface="Rockwell"/>
                <a:ea typeface="DejaVu Sans"/>
              </a:rPr>
              <a:t> ...</a:t>
            </a:r>
            <a:endParaRPr lang="de-DE" sz="1600" b="0" strike="noStrike" spc="-1" dirty="0">
              <a:latin typeface="Arial"/>
            </a:endParaRPr>
          </a:p>
          <a:p>
            <a:pPr marL="215900" indent="-21209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Image </a:t>
            </a:r>
            <a:r>
              <a:rPr lang="de-DE" sz="1600" b="0" strike="noStrike" spc="-1" err="1">
                <a:latin typeface="Rockwell"/>
                <a:ea typeface="DejaVu Sans"/>
              </a:rPr>
              <a:t>files</a:t>
            </a:r>
            <a:r>
              <a:rPr lang="de-DE" sz="1600" b="0" strike="noStrike" spc="-1" dirty="0">
                <a:latin typeface="Rockwell"/>
                <a:ea typeface="DejaVu Sans"/>
              </a:rPr>
              <a:t> like .</a:t>
            </a:r>
            <a:r>
              <a:rPr lang="de-DE" sz="1600" b="0" strike="noStrike" spc="-1" err="1">
                <a:latin typeface="Rockwell"/>
                <a:ea typeface="DejaVu Sans"/>
              </a:rPr>
              <a:t>png</a:t>
            </a:r>
            <a:r>
              <a:rPr lang="de-DE" sz="1600" b="0" strike="noStrike" spc="-1" dirty="0">
                <a:latin typeface="Rockwell"/>
                <a:ea typeface="DejaVu Sans"/>
              </a:rPr>
              <a:t>, .</a:t>
            </a:r>
            <a:r>
              <a:rPr lang="de-DE" sz="1600" b="0" strike="noStrike" spc="-1" err="1">
                <a:latin typeface="Rockwell"/>
                <a:ea typeface="DejaVu Sans"/>
              </a:rPr>
              <a:t>jpg</a:t>
            </a:r>
            <a:r>
              <a:rPr lang="de-DE" sz="1600" b="0" strike="noStrike" spc="-1" dirty="0">
                <a:latin typeface="Rockwell"/>
                <a:ea typeface="DejaVu Sans"/>
              </a:rPr>
              <a:t>, .</a:t>
            </a:r>
            <a:r>
              <a:rPr lang="de-DE" sz="1600" b="0" strike="noStrike" spc="-1" err="1">
                <a:latin typeface="Rockwell"/>
                <a:ea typeface="DejaVu Sans"/>
              </a:rPr>
              <a:t>pdf</a:t>
            </a:r>
            <a:r>
              <a:rPr lang="de-DE" sz="1600" b="0" strike="noStrike" spc="-1" dirty="0">
                <a:latin typeface="Rockwell"/>
                <a:ea typeface="DejaVu Sans"/>
              </a:rPr>
              <a:t> ...</a:t>
            </a:r>
            <a:endParaRPr lang="de-DE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41560" y="232200"/>
            <a:ext cx="11479680" cy="63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289800" y="669600"/>
            <a:ext cx="1115640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289800" y="540000"/>
            <a:ext cx="600948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600" b="0" strike="noStrike" spc="-1" dirty="0" err="1">
                <a:latin typeface="Rockwell"/>
                <a:ea typeface="DejaVu Sans"/>
              </a:rPr>
              <a:t>If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you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want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to</a:t>
            </a:r>
            <a:r>
              <a:rPr lang="de-DE" sz="1600" b="0" strike="noStrike" spc="-1" dirty="0">
                <a:latin typeface="Rockwell"/>
                <a:ea typeface="DejaVu Sans"/>
              </a:rPr>
              <a:t> track </a:t>
            </a:r>
            <a:r>
              <a:rPr lang="de-DE" sz="1600" b="0" strike="noStrike" spc="-1" dirty="0" err="1">
                <a:latin typeface="Rockwell"/>
                <a:ea typeface="DejaVu Sans"/>
              </a:rPr>
              <a:t>certain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files</a:t>
            </a:r>
            <a:r>
              <a:rPr lang="de-DE" sz="1600" b="0" strike="noStrike" spc="-1" dirty="0">
                <a:latin typeface="Rockwell"/>
                <a:ea typeface="DejaVu Sans"/>
              </a:rPr>
              <a:t> in LFS:</a:t>
            </a:r>
            <a:endParaRPr lang="de-DE" sz="1600" b="0" strike="noStrike" spc="-1">
              <a:latin typeface="Arial"/>
            </a:endParaRPr>
          </a:p>
          <a:p>
            <a:pPr marL="215900" indent="-21209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Select </a:t>
            </a:r>
            <a:r>
              <a:rPr lang="de-DE" sz="1600" b="0" strike="noStrike" spc="-1" dirty="0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tab</a:t>
            </a:r>
            <a:r>
              <a:rPr lang="de-DE" sz="1600" b="0" strike="noStrike" spc="-1" dirty="0">
                <a:latin typeface="Rockwell"/>
                <a:ea typeface="DejaVu Sans"/>
              </a:rPr>
              <a:t> Repository</a:t>
            </a:r>
            <a:endParaRPr lang="de-DE" sz="1600" b="0" strike="noStrike" spc="-1">
              <a:latin typeface="Arial"/>
            </a:endParaRPr>
          </a:p>
          <a:p>
            <a:pPr marL="215900" indent="-21209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Select „</a:t>
            </a:r>
            <a:r>
              <a:rPr lang="de-DE" sz="1600" b="0" strike="noStrike" spc="-1" dirty="0" err="1">
                <a:latin typeface="Rockwell"/>
                <a:ea typeface="DejaVu Sans"/>
              </a:rPr>
              <a:t>Git</a:t>
            </a:r>
            <a:r>
              <a:rPr lang="de-DE" sz="1600" b="0" strike="noStrike" spc="-1" dirty="0">
                <a:latin typeface="Rockwell"/>
                <a:ea typeface="DejaVu Sans"/>
              </a:rPr>
              <a:t> LFS“</a:t>
            </a:r>
            <a:endParaRPr lang="de-DE" sz="1600" b="0" strike="noStrike" spc="-1">
              <a:latin typeface="Arial"/>
            </a:endParaRPr>
          </a:p>
          <a:p>
            <a:pPr marL="215900" indent="-21209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„</a:t>
            </a:r>
            <a:r>
              <a:rPr lang="de-DE" sz="1600" b="0" strike="noStrike" spc="-1" dirty="0" err="1">
                <a:latin typeface="Rockwell"/>
                <a:ea typeface="DejaVu Sans"/>
              </a:rPr>
              <a:t>Initialise</a:t>
            </a:r>
            <a:r>
              <a:rPr lang="de-DE" sz="1600" b="0" strike="noStrike" spc="-1" dirty="0">
                <a:latin typeface="Rockwell"/>
                <a:ea typeface="DejaVu Sans"/>
              </a:rPr>
              <a:t> Repository“</a:t>
            </a:r>
            <a:endParaRPr lang="de-DE" sz="1600" b="0" strike="noStrike" spc="-1">
              <a:latin typeface="Arial"/>
            </a:endParaRPr>
          </a:p>
        </p:txBody>
      </p:sp>
      <p:pic>
        <p:nvPicPr>
          <p:cNvPr id="90" name="Grafik 89"/>
          <p:cNvPicPr/>
          <p:nvPr/>
        </p:nvPicPr>
        <p:blipFill>
          <a:blip r:embed="rId3"/>
          <a:stretch/>
        </p:blipFill>
        <p:spPr>
          <a:xfrm>
            <a:off x="6860160" y="307440"/>
            <a:ext cx="5019480" cy="6172200"/>
          </a:xfrm>
          <a:prstGeom prst="rect">
            <a:avLst/>
          </a:prstGeom>
          <a:ln w="0">
            <a:noFill/>
          </a:ln>
        </p:spPr>
      </p:pic>
      <p:sp>
        <p:nvSpPr>
          <p:cNvPr id="91" name="CustomShape 4"/>
          <p:cNvSpPr/>
          <p:nvPr/>
        </p:nvSpPr>
        <p:spPr>
          <a:xfrm rot="21549000">
            <a:off x="8173080" y="243720"/>
            <a:ext cx="719640" cy="4122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5"/>
          <p:cNvSpPr/>
          <p:nvPr/>
        </p:nvSpPr>
        <p:spPr>
          <a:xfrm rot="21549000">
            <a:off x="8173440" y="243720"/>
            <a:ext cx="719640" cy="4122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6"/>
          <p:cNvSpPr/>
          <p:nvPr/>
        </p:nvSpPr>
        <p:spPr>
          <a:xfrm rot="21549000">
            <a:off x="6662160" y="4961520"/>
            <a:ext cx="3413160" cy="4122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241560" y="232200"/>
            <a:ext cx="11479680" cy="63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2"/>
          <p:cNvSpPr/>
          <p:nvPr/>
        </p:nvSpPr>
        <p:spPr>
          <a:xfrm>
            <a:off x="289800" y="669600"/>
            <a:ext cx="1115640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289800" y="540000"/>
            <a:ext cx="600948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 dirty="0">
              <a:latin typeface="Arial"/>
            </a:endParaRPr>
          </a:p>
          <a:p>
            <a:pPr marL="215900" indent="-21209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Select „Start </a:t>
            </a:r>
            <a:r>
              <a:rPr lang="de-DE" sz="1600" b="0" strike="noStrike" spc="-1" err="1">
                <a:latin typeface="Rockwell"/>
                <a:ea typeface="DejaVu Sans"/>
              </a:rPr>
              <a:t>Using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Git</a:t>
            </a:r>
            <a:r>
              <a:rPr lang="de-DE" sz="1600" b="0" strike="noStrike" spc="-1" dirty="0">
                <a:latin typeface="Rockwell"/>
                <a:ea typeface="DejaVu Sans"/>
              </a:rPr>
              <a:t> LFS“</a:t>
            </a:r>
            <a:endParaRPr lang="de-DE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br>
              <a:rPr dirty="0"/>
            </a:br>
            <a:br>
              <a:rPr dirty="0"/>
            </a:br>
            <a:endParaRPr lang="de-DE" sz="1600" b="0" strike="noStrike" spc="-1">
              <a:latin typeface="Arial"/>
            </a:endParaRPr>
          </a:p>
          <a:p>
            <a:pPr marL="215900" indent="-21209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err="1">
                <a:latin typeface="Rockwell"/>
                <a:ea typeface="DejaVu Sans"/>
              </a:rPr>
              <a:t>Hint</a:t>
            </a:r>
            <a:r>
              <a:rPr lang="de-DE" sz="1600" b="0" strike="noStrike" spc="-1" dirty="0">
                <a:latin typeface="Rockwell"/>
                <a:ea typeface="DejaVu Sans"/>
              </a:rPr>
              <a:t>: </a:t>
            </a:r>
            <a:r>
              <a:rPr lang="de-DE" sz="1600" b="0" strike="noStrike" spc="-1" err="1">
                <a:latin typeface="Rockwell"/>
                <a:ea typeface="DejaVu Sans"/>
              </a:rPr>
              <a:t>You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can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click</a:t>
            </a:r>
            <a:r>
              <a:rPr lang="de-DE" sz="1600" b="0" strike="noStrike" spc="-1" dirty="0">
                <a:latin typeface="Rockwell"/>
                <a:ea typeface="DejaVu Sans"/>
              </a:rPr>
              <a:t> on „</a:t>
            </a:r>
            <a:r>
              <a:rPr lang="de-DE" sz="1600" b="0" strike="noStrike" spc="-1" err="1">
                <a:latin typeface="Rockwell"/>
                <a:ea typeface="DejaVu Sans"/>
              </a:rPr>
              <a:t>What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is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Git</a:t>
            </a:r>
            <a:r>
              <a:rPr lang="de-DE" sz="1600" b="0" strike="noStrike" spc="-1" dirty="0">
                <a:latin typeface="Rockwell"/>
                <a:ea typeface="DejaVu Sans"/>
              </a:rPr>
              <a:t> LFS“ </a:t>
            </a:r>
            <a:r>
              <a:rPr lang="de-DE" sz="1600" b="0" strike="noStrike" spc="-1" err="1">
                <a:latin typeface="Rockwell"/>
                <a:ea typeface="DejaVu Sans"/>
              </a:rPr>
              <a:t>to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inform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yourself</a:t>
            </a:r>
            <a:br>
              <a:rPr dirty="0"/>
            </a:br>
            <a:r>
              <a:rPr lang="de-DE" sz="1600" b="0" strike="noStrike" spc="-1" err="1">
                <a:latin typeface="Rockwell"/>
                <a:ea typeface="DejaVu Sans"/>
              </a:rPr>
              <a:t>about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Git</a:t>
            </a:r>
            <a:r>
              <a:rPr lang="de-DE" sz="1600" b="0" strike="noStrike" spc="-1" dirty="0">
                <a:latin typeface="Rockwell"/>
                <a:ea typeface="DejaVu Sans"/>
              </a:rPr>
              <a:t> LFS.</a:t>
            </a:r>
            <a:endParaRPr lang="de-DE" sz="1600" b="0" strike="noStrike" spc="-1" dirty="0">
              <a:latin typeface="Arial"/>
            </a:endParaRPr>
          </a:p>
        </p:txBody>
      </p:sp>
      <p:pic>
        <p:nvPicPr>
          <p:cNvPr id="97" name="Grafik 96"/>
          <p:cNvPicPr/>
          <p:nvPr/>
        </p:nvPicPr>
        <p:blipFill>
          <a:blip r:embed="rId3"/>
          <a:stretch/>
        </p:blipFill>
        <p:spPr>
          <a:xfrm>
            <a:off x="7200000" y="1260000"/>
            <a:ext cx="4381200" cy="3180960"/>
          </a:xfrm>
          <a:prstGeom prst="rect">
            <a:avLst/>
          </a:prstGeom>
          <a:ln w="0">
            <a:noFill/>
          </a:ln>
        </p:spPr>
      </p:pic>
      <p:sp>
        <p:nvSpPr>
          <p:cNvPr id="98" name="CustomShape 4"/>
          <p:cNvSpPr/>
          <p:nvPr/>
        </p:nvSpPr>
        <p:spPr>
          <a:xfrm rot="21549000">
            <a:off x="9474120" y="4112640"/>
            <a:ext cx="1442160" cy="4122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41560" y="232200"/>
            <a:ext cx="11479680" cy="63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2"/>
          <p:cNvSpPr/>
          <p:nvPr/>
        </p:nvSpPr>
        <p:spPr>
          <a:xfrm>
            <a:off x="289800" y="669600"/>
            <a:ext cx="1115640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289800" y="540000"/>
            <a:ext cx="600948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 marL="215900" indent="-21209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err="1">
                <a:latin typeface="Rockwell"/>
                <a:ea typeface="DejaVu Sans"/>
              </a:rPr>
              <a:t>You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can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now</a:t>
            </a:r>
            <a:r>
              <a:rPr lang="de-DE" sz="1600" b="0" strike="noStrike" spc="-1" dirty="0">
                <a:latin typeface="Rockwell"/>
                <a:ea typeface="DejaVu Sans"/>
              </a:rPr>
              <a:t> Add Files </a:t>
            </a:r>
            <a:r>
              <a:rPr lang="de-DE" sz="1600" b="0" strike="noStrike" spc="-1" err="1">
                <a:latin typeface="Rockwell"/>
                <a:ea typeface="DejaVu Sans"/>
              </a:rPr>
              <a:t>to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be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tracked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to</a:t>
            </a:r>
            <a:endParaRPr lang="de-DE" sz="1600" b="0" strike="noStrike" spc="-1" err="1">
              <a:latin typeface="Arial"/>
            </a:endParaRPr>
          </a:p>
        </p:txBody>
      </p:sp>
      <p:pic>
        <p:nvPicPr>
          <p:cNvPr id="102" name="Grafik 101"/>
          <p:cNvPicPr/>
          <p:nvPr/>
        </p:nvPicPr>
        <p:blipFill>
          <a:blip r:embed="rId3"/>
          <a:stretch/>
        </p:blipFill>
        <p:spPr>
          <a:xfrm>
            <a:off x="7020000" y="720000"/>
            <a:ext cx="4390560" cy="3190320"/>
          </a:xfrm>
          <a:prstGeom prst="rect">
            <a:avLst/>
          </a:prstGeom>
          <a:ln w="0">
            <a:noFill/>
          </a:ln>
        </p:spPr>
      </p:pic>
      <p:sp>
        <p:nvSpPr>
          <p:cNvPr id="103" name="CustomShape 4"/>
          <p:cNvSpPr/>
          <p:nvPr/>
        </p:nvSpPr>
        <p:spPr>
          <a:xfrm rot="21549000">
            <a:off x="6912000" y="3321000"/>
            <a:ext cx="899640" cy="35172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241560" y="232200"/>
            <a:ext cx="11479680" cy="63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2"/>
          <p:cNvSpPr/>
          <p:nvPr/>
        </p:nvSpPr>
        <p:spPr>
          <a:xfrm>
            <a:off x="289800" y="669600"/>
            <a:ext cx="1115640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289800" y="540000"/>
            <a:ext cx="636984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 marL="215900" indent="-21209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Select </a:t>
            </a:r>
            <a:r>
              <a:rPr lang="de-DE" sz="1600" b="0" strike="noStrike" spc="-1" err="1">
                <a:latin typeface="Rockwell"/>
                <a:ea typeface="DejaVu Sans"/>
              </a:rPr>
              <a:t>file</a:t>
            </a:r>
            <a:r>
              <a:rPr lang="de-DE" sz="1600" b="0" strike="noStrike" spc="-1" dirty="0">
                <a:latin typeface="Rockwell"/>
                <a:ea typeface="DejaVu Sans"/>
              </a:rPr>
              <a:t> type </a:t>
            </a:r>
            <a:r>
              <a:rPr lang="de-DE" sz="1600" b="0" strike="noStrike" spc="-1" err="1">
                <a:latin typeface="Rockwell"/>
                <a:ea typeface="DejaVu Sans"/>
              </a:rPr>
              <a:t>to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be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tracked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for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Git</a:t>
            </a:r>
            <a:r>
              <a:rPr lang="de-DE" sz="1600" b="0" strike="noStrike" spc="-1" dirty="0">
                <a:latin typeface="Rockwell"/>
                <a:ea typeface="DejaVu Sans"/>
              </a:rPr>
              <a:t> LFS </a:t>
            </a:r>
            <a:r>
              <a:rPr lang="de-DE" sz="1600" b="0" strike="noStrike" spc="-1" err="1">
                <a:latin typeface="Rockwell"/>
                <a:ea typeface="DejaVu Sans"/>
              </a:rPr>
              <a:t>from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selection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list</a:t>
            </a:r>
            <a:endParaRPr lang="de-DE" sz="1600" b="0" strike="noStrike" spc="-1" err="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</p:txBody>
      </p:sp>
      <p:pic>
        <p:nvPicPr>
          <p:cNvPr id="107" name="Grafik 106"/>
          <p:cNvPicPr/>
          <p:nvPr/>
        </p:nvPicPr>
        <p:blipFill>
          <a:blip r:embed="rId3"/>
          <a:stretch/>
        </p:blipFill>
        <p:spPr>
          <a:xfrm>
            <a:off x="7549200" y="668160"/>
            <a:ext cx="4114440" cy="1599480"/>
          </a:xfrm>
          <a:prstGeom prst="rect">
            <a:avLst/>
          </a:prstGeom>
          <a:ln w="0">
            <a:noFill/>
          </a:ln>
        </p:spPr>
      </p:pic>
      <p:sp>
        <p:nvSpPr>
          <p:cNvPr id="108" name="CustomShape 4"/>
          <p:cNvSpPr/>
          <p:nvPr/>
        </p:nvSpPr>
        <p:spPr>
          <a:xfrm rot="21549000">
            <a:off x="7674480" y="891360"/>
            <a:ext cx="2860560" cy="16488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9" name="Grafik 108"/>
          <p:cNvPicPr/>
          <p:nvPr/>
        </p:nvPicPr>
        <p:blipFill>
          <a:blip r:embed="rId4"/>
          <a:stretch/>
        </p:blipFill>
        <p:spPr>
          <a:xfrm>
            <a:off x="7740000" y="2880000"/>
            <a:ext cx="3599640" cy="3785760"/>
          </a:xfrm>
          <a:prstGeom prst="rect">
            <a:avLst/>
          </a:prstGeom>
          <a:ln w="0">
            <a:noFill/>
          </a:ln>
        </p:spPr>
      </p:pic>
      <p:sp>
        <p:nvSpPr>
          <p:cNvPr id="110" name="CustomShape 5"/>
          <p:cNvSpPr/>
          <p:nvPr/>
        </p:nvSpPr>
        <p:spPr>
          <a:xfrm rot="21549000">
            <a:off x="7407720" y="3044880"/>
            <a:ext cx="2860560" cy="376812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1560" y="232200"/>
            <a:ext cx="11479680" cy="63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2"/>
          <p:cNvSpPr/>
          <p:nvPr/>
        </p:nvSpPr>
        <p:spPr>
          <a:xfrm>
            <a:off x="289800" y="669600"/>
            <a:ext cx="1115640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289800" y="540000"/>
            <a:ext cx="636984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 marL="215900" indent="-21209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err="1">
                <a:latin typeface="Rockwell"/>
                <a:ea typeface="DejaVu Sans"/>
              </a:rPr>
              <a:t>Or</a:t>
            </a:r>
            <a:r>
              <a:rPr lang="de-DE" sz="1600" b="0" strike="noStrike" spc="-1" dirty="0">
                <a:latin typeface="Rockwell"/>
                <a:ea typeface="DejaVu Sans"/>
              </a:rPr>
              <a:t>: type in </a:t>
            </a:r>
            <a:r>
              <a:rPr lang="de-DE" sz="1600" b="0" strike="noStrike" spc="-1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file</a:t>
            </a:r>
            <a:r>
              <a:rPr lang="de-DE" sz="1600" b="0" strike="noStrike" spc="-1" dirty="0">
                <a:latin typeface="Rockwell"/>
                <a:ea typeface="DejaVu Sans"/>
              </a:rPr>
              <a:t> type </a:t>
            </a:r>
            <a:r>
              <a:rPr lang="de-DE" sz="1600" b="0" strike="noStrike" spc="-1" err="1">
                <a:latin typeface="Rockwell"/>
                <a:ea typeface="DejaVu Sans"/>
              </a:rPr>
              <a:t>you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want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to</a:t>
            </a:r>
            <a:r>
              <a:rPr lang="de-DE" sz="1600" b="0" strike="noStrike" spc="-1" dirty="0">
                <a:latin typeface="Rockwell"/>
                <a:ea typeface="DejaVu Sans"/>
              </a:rPr>
              <a:t> track</a:t>
            </a:r>
            <a:endParaRPr lang="de-DE" sz="1600" b="0" strike="noStrike" spc="-1" dirty="0">
              <a:latin typeface="Arial"/>
            </a:endParaRPr>
          </a:p>
          <a:p>
            <a:pPr marL="215900" indent="-21209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Select OK</a:t>
            </a:r>
            <a:endParaRPr lang="de-DE" sz="1600" b="0" strike="noStrike" spc="-1" dirty="0">
              <a:latin typeface="Arial"/>
            </a:endParaRPr>
          </a:p>
          <a:p>
            <a:pPr marL="215900" indent="-21209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Select Track Files</a:t>
            </a:r>
            <a:endParaRPr lang="de-DE" sz="1600" b="0" strike="noStrike" spc="-1" dirty="0">
              <a:latin typeface="Arial"/>
            </a:endParaRPr>
          </a:p>
        </p:txBody>
      </p:sp>
      <p:pic>
        <p:nvPicPr>
          <p:cNvPr id="114" name="Grafik 113"/>
          <p:cNvPicPr/>
          <p:nvPr/>
        </p:nvPicPr>
        <p:blipFill>
          <a:blip r:embed="rId3"/>
          <a:stretch/>
        </p:blipFill>
        <p:spPr>
          <a:xfrm>
            <a:off x="4746240" y="2596320"/>
            <a:ext cx="6953400" cy="1675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41560" y="232200"/>
            <a:ext cx="11479680" cy="63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2"/>
          <p:cNvSpPr/>
          <p:nvPr/>
        </p:nvSpPr>
        <p:spPr>
          <a:xfrm>
            <a:off x="289800" y="669600"/>
            <a:ext cx="1115640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289800" y="-72000"/>
            <a:ext cx="636984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 marL="215900" indent="-21209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A </a:t>
            </a:r>
            <a:r>
              <a:rPr lang="de-DE" sz="1600" b="0" strike="noStrike" spc="-1" err="1">
                <a:latin typeface="Rockwell"/>
                <a:ea typeface="DejaVu Sans"/>
              </a:rPr>
              <a:t>new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file</a:t>
            </a:r>
            <a:r>
              <a:rPr lang="de-DE" sz="1600" b="0" strike="noStrike" spc="-1" dirty="0">
                <a:latin typeface="Rockwell"/>
                <a:ea typeface="DejaVu Sans"/>
              </a:rPr>
              <a:t> will </a:t>
            </a:r>
            <a:r>
              <a:rPr lang="de-DE" sz="1600" b="0" strike="noStrike" spc="-1" err="1">
                <a:latin typeface="Rockwell"/>
                <a:ea typeface="DejaVu Sans"/>
              </a:rPr>
              <a:t>be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generated</a:t>
            </a:r>
            <a:r>
              <a:rPr lang="de-DE" sz="1600" b="0" strike="noStrike" spc="-1" dirty="0">
                <a:latin typeface="Rockwell"/>
                <a:ea typeface="DejaVu Sans"/>
              </a:rPr>
              <a:t>, </a:t>
            </a:r>
            <a:r>
              <a:rPr lang="de-DE" sz="1600" b="0" strike="noStrike" spc="-1" err="1">
                <a:latin typeface="Rockwell"/>
                <a:ea typeface="DejaVu Sans"/>
              </a:rPr>
              <a:t>called</a:t>
            </a:r>
            <a:r>
              <a:rPr lang="de-DE" sz="1600" b="0" strike="noStrike" spc="-1" dirty="0">
                <a:latin typeface="Rockwell"/>
                <a:ea typeface="DejaVu Sans"/>
              </a:rPr>
              <a:t> „.</a:t>
            </a:r>
            <a:r>
              <a:rPr lang="de-DE" sz="1600" b="0" strike="noStrike" spc="-1" err="1">
                <a:latin typeface="Rockwell"/>
                <a:ea typeface="DejaVu Sans"/>
              </a:rPr>
              <a:t>gitattributes</a:t>
            </a:r>
            <a:r>
              <a:rPr lang="de-DE" sz="1600" b="0" strike="noStrike" spc="-1" dirty="0">
                <a:latin typeface="Rockwell"/>
                <a:ea typeface="DejaVu Sans"/>
              </a:rPr>
              <a:t>“</a:t>
            </a:r>
            <a:endParaRPr lang="de-DE" sz="1600" b="0" strike="noStrike" spc="-1" dirty="0">
              <a:latin typeface="Arial"/>
            </a:endParaRPr>
          </a:p>
        </p:txBody>
      </p:sp>
      <p:pic>
        <p:nvPicPr>
          <p:cNvPr id="118" name="Grafik 117"/>
          <p:cNvPicPr/>
          <p:nvPr/>
        </p:nvPicPr>
        <p:blipFill>
          <a:blip r:embed="rId3"/>
          <a:stretch/>
        </p:blipFill>
        <p:spPr>
          <a:xfrm>
            <a:off x="540000" y="3266640"/>
            <a:ext cx="10426680" cy="2853000"/>
          </a:xfrm>
          <a:prstGeom prst="rect">
            <a:avLst/>
          </a:prstGeom>
          <a:ln w="0">
            <a:noFill/>
          </a:ln>
        </p:spPr>
      </p:pic>
      <p:sp>
        <p:nvSpPr>
          <p:cNvPr id="119" name="CustomShape 4"/>
          <p:cNvSpPr/>
          <p:nvPr/>
        </p:nvSpPr>
        <p:spPr>
          <a:xfrm>
            <a:off x="8284680" y="1620360"/>
            <a:ext cx="3414960" cy="539280"/>
          </a:xfrm>
          <a:prstGeom prst="wedgeRectCallout">
            <a:avLst>
              <a:gd name="adj1" fmla="val -61941"/>
              <a:gd name="adj2" fmla="val 357266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 dirty="0">
                <a:latin typeface="Rockwell"/>
                <a:ea typeface="DejaVu Sans"/>
              </a:rPr>
              <a:t>File </a:t>
            </a:r>
            <a:r>
              <a:rPr lang="de-DE" sz="1400" b="0" strike="noStrike" spc="-1" err="1">
                <a:latin typeface="Rockwell"/>
                <a:ea typeface="DejaVu Sans"/>
              </a:rPr>
              <a:t>content</a:t>
            </a:r>
            <a:r>
              <a:rPr lang="de-DE" sz="1400" b="0" strike="noStrike" spc="-1" dirty="0">
                <a:latin typeface="Rockwell"/>
                <a:ea typeface="DejaVu Sans"/>
              </a:rPr>
              <a:t>, </a:t>
            </a:r>
            <a:r>
              <a:rPr lang="de-DE" sz="1400" b="0" strike="noStrike" spc="-1" err="1">
                <a:latin typeface="Rockwell"/>
                <a:ea typeface="DejaVu Sans"/>
              </a:rPr>
              <a:t>indicating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that</a:t>
            </a:r>
            <a:r>
              <a:rPr lang="de-DE" sz="1400" b="0" strike="noStrike" spc="-1" dirty="0">
                <a:latin typeface="Rockwell"/>
                <a:ea typeface="DejaVu Sans"/>
              </a:rPr>
              <a:t> „.</a:t>
            </a:r>
            <a:r>
              <a:rPr lang="de-DE" sz="1400" b="0" strike="noStrike" spc="-1" err="1">
                <a:latin typeface="Rockwell"/>
                <a:ea typeface="DejaVu Sans"/>
              </a:rPr>
              <a:t>slt</a:t>
            </a:r>
            <a:r>
              <a:rPr lang="de-DE" sz="1400" b="0" strike="noStrike" spc="-1" dirty="0">
                <a:latin typeface="Rockwell"/>
                <a:ea typeface="DejaVu Sans"/>
              </a:rPr>
              <a:t>“</a:t>
            </a:r>
            <a:br>
              <a:rPr dirty="0"/>
            </a:br>
            <a:r>
              <a:rPr lang="de-DE" sz="1400" b="0" strike="noStrike" spc="-1" dirty="0">
                <a:latin typeface="Rockwell"/>
                <a:ea typeface="DejaVu Sans"/>
              </a:rPr>
              <a:t>will </a:t>
            </a:r>
            <a:r>
              <a:rPr lang="de-DE" sz="1400" b="0" strike="noStrike" spc="-1" err="1">
                <a:latin typeface="Rockwell"/>
                <a:ea typeface="DejaVu Sans"/>
              </a:rPr>
              <a:t>be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tracked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err="1">
                <a:latin typeface="Rockwell"/>
                <a:ea typeface="DejaVu Sans"/>
              </a:rPr>
              <a:t>for</a:t>
            </a:r>
            <a:r>
              <a:rPr lang="de-DE" sz="1400" b="0" strike="noStrike" spc="-1" dirty="0">
                <a:latin typeface="Rockwell"/>
                <a:ea typeface="DejaVu Sans"/>
              </a:rPr>
              <a:t> LFS</a:t>
            </a:r>
            <a:endParaRPr lang="de-DE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41560" y="232200"/>
            <a:ext cx="11479680" cy="63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289800" y="669600"/>
            <a:ext cx="1115640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289800" y="-72000"/>
            <a:ext cx="11769840" cy="253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 err="1">
                <a:latin typeface="Rockwell"/>
                <a:ea typeface="DejaVu Sans"/>
              </a:rPr>
              <a:t>Let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us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get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more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concrete</a:t>
            </a:r>
            <a:r>
              <a:rPr lang="de-DE" sz="1600" b="0" strike="noStrike" spc="-1" dirty="0">
                <a:latin typeface="Rockwell"/>
                <a:ea typeface="DejaVu Sans"/>
              </a:rPr>
              <a:t> and </a:t>
            </a:r>
            <a:r>
              <a:rPr lang="de-DE" sz="1600" b="0" strike="noStrike" spc="-1" err="1">
                <a:latin typeface="Rockwell"/>
                <a:ea typeface="DejaVu Sans"/>
              </a:rPr>
              <a:t>let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us</a:t>
            </a:r>
            <a:r>
              <a:rPr lang="de-DE" sz="1600" b="0" strike="noStrike" spc="-1" dirty="0">
                <a:latin typeface="Rockwell"/>
                <a:ea typeface="DejaVu Sans"/>
              </a:rPr>
              <a:t> do a </a:t>
            </a:r>
            <a:r>
              <a:rPr lang="de-DE" sz="1600" b="0" strike="noStrike" spc="-1" err="1">
                <a:latin typeface="Rockwell"/>
                <a:ea typeface="DejaVu Sans"/>
              </a:rPr>
              <a:t>concrete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example</a:t>
            </a:r>
            <a:r>
              <a:rPr lang="de-DE" sz="1600" b="0" strike="noStrike" spc="-1" dirty="0">
                <a:latin typeface="Rockwell"/>
                <a:ea typeface="DejaVu Sans"/>
              </a:rPr>
              <a:t>!</a:t>
            </a:r>
            <a:endParaRPr lang="de-DE" sz="1600" b="0" strike="noStrike" spc="-1" dirty="0">
              <a:latin typeface="Arial"/>
            </a:endParaRPr>
          </a:p>
          <a:p>
            <a:pPr marL="215900" indent="-21209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err="1">
                <a:latin typeface="Rockwell"/>
                <a:ea typeface="DejaVu Sans"/>
              </a:rPr>
              <a:t>Get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zip</a:t>
            </a:r>
            <a:r>
              <a:rPr lang="de-DE" sz="1600" b="0" strike="noStrike" spc="-1" dirty="0">
                <a:latin typeface="Rockwell"/>
                <a:ea typeface="DejaVu Sans"/>
              </a:rPr>
              <a:t>-file:</a:t>
            </a:r>
            <a:endParaRPr lang="de-DE" sz="1600" b="0" strike="noStrike" spc="-1" dirty="0">
              <a:latin typeface="Arial"/>
            </a:endParaRPr>
          </a:p>
          <a:p>
            <a:pPr marL="215900" indent="-21209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https://www.dropbox.com/scl/fi/0mg2lw78uoqj4e16z818g/git_training_04.zip?rlkey=wkcaqy106wox4zticyqzf6xw3&amp;dl=0</a:t>
            </a:r>
            <a:endParaRPr lang="de-DE" sz="1600" b="0" strike="noStrike" spc="-1" dirty="0">
              <a:latin typeface="Arial"/>
            </a:endParaRPr>
          </a:p>
          <a:p>
            <a:pPr marL="215900" indent="-21209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err="1">
                <a:latin typeface="Rockwell"/>
                <a:ea typeface="DejaVu Sans"/>
              </a:rPr>
              <a:t>Unzip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it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somewhere</a:t>
            </a:r>
            <a:endParaRPr lang="de-DE" sz="1600" b="0" strike="noStrike" spc="-1" err="1">
              <a:latin typeface="Arial"/>
            </a:endParaRPr>
          </a:p>
          <a:p>
            <a:pPr marL="215900" indent="-21209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Open </a:t>
            </a:r>
            <a:r>
              <a:rPr lang="de-DE" sz="1600" b="0" strike="noStrike" spc="-1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unzipped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folder</a:t>
            </a:r>
            <a:r>
              <a:rPr lang="de-DE" sz="1600" b="0" strike="noStrike" spc="-1" dirty="0">
                <a:latin typeface="Rockwell"/>
                <a:ea typeface="DejaVu Sans"/>
              </a:rPr>
              <a:t> and </a:t>
            </a:r>
            <a:r>
              <a:rPr lang="de-DE" sz="1600" b="0" strike="noStrike" spc="-1" err="1">
                <a:latin typeface="Rockwell"/>
                <a:ea typeface="DejaVu Sans"/>
              </a:rPr>
              <a:t>you</a:t>
            </a:r>
            <a:r>
              <a:rPr lang="de-DE" sz="1600" b="0" strike="noStrike" spc="-1" dirty="0">
                <a:latin typeface="Rockwell"/>
                <a:ea typeface="DejaVu Sans"/>
              </a:rPr>
              <a:t> will </a:t>
            </a:r>
            <a:r>
              <a:rPr lang="de-DE" sz="1600" b="0" strike="noStrike" spc="-1" err="1">
                <a:latin typeface="Rockwell"/>
                <a:ea typeface="DejaVu Sans"/>
              </a:rPr>
              <a:t>see</a:t>
            </a:r>
            <a:r>
              <a:rPr lang="de-DE" sz="1600" b="0" strike="noStrike" spc="-1" dirty="0">
                <a:latin typeface="Rockwell"/>
                <a:ea typeface="DejaVu Sans"/>
              </a:rPr>
              <a:t>: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r>
              <a:rPr lang="de-DE" sz="1600" spc="-1" dirty="0">
                <a:solidFill>
                  <a:srgbClr val="FFFFFF"/>
                </a:solidFill>
                <a:latin typeface="Rockwell"/>
              </a:rPr>
              <a:t> </a:t>
            </a:r>
            <a:endParaRPr lang="de-DE" sz="1600" b="0" strike="noStrike" spc="-1">
              <a:latin typeface="Arial"/>
            </a:endParaRPr>
          </a:p>
          <a:p>
            <a:pPr marL="215900" indent="-21209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Double </a:t>
            </a:r>
            <a:r>
              <a:rPr lang="de-DE" sz="1600" b="0" strike="noStrike" spc="-1" err="1">
                <a:latin typeface="Rockwell"/>
                <a:ea typeface="DejaVu Sans"/>
              </a:rPr>
              <a:t>click</a:t>
            </a:r>
            <a:r>
              <a:rPr lang="de-DE" sz="1600" b="0" strike="noStrike" spc="-1" dirty="0">
                <a:latin typeface="Rockwell"/>
                <a:ea typeface="DejaVu Sans"/>
              </a:rPr>
              <a:t> on index.html and </a:t>
            </a:r>
            <a:r>
              <a:rPr lang="de-DE" sz="1600" b="0" strike="noStrike" spc="-1" err="1">
                <a:latin typeface="Rockwell"/>
                <a:ea typeface="DejaVu Sans"/>
              </a:rPr>
              <a:t>try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to</a:t>
            </a:r>
            <a:r>
              <a:rPr lang="de-DE" sz="1600" b="0" strike="noStrike" spc="-1" dirty="0">
                <a:latin typeface="Rockwell"/>
                <a:ea typeface="DejaVu Sans"/>
              </a:rPr>
              <a:t> find out, </a:t>
            </a:r>
            <a:r>
              <a:rPr lang="de-DE" sz="1600" b="0" strike="noStrike" spc="-1" err="1">
                <a:latin typeface="Rockwell"/>
                <a:ea typeface="DejaVu Sans"/>
              </a:rPr>
              <a:t>what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you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received</a:t>
            </a:r>
            <a:endParaRPr lang="de-DE" sz="1600" b="0" strike="noStrike" spc="-1" err="1">
              <a:latin typeface="Arial"/>
            </a:endParaRPr>
          </a:p>
          <a:p>
            <a:pPr marL="215900" indent="-21209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err="1">
                <a:latin typeface="Rockwell"/>
                <a:ea typeface="DejaVu Sans"/>
              </a:rPr>
              <a:t>Now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your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task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is</a:t>
            </a:r>
            <a:r>
              <a:rPr lang="de-DE" sz="1600" b="0" strike="noStrike" spc="-1" dirty="0">
                <a:latin typeface="Rockwell"/>
                <a:ea typeface="DejaVu Sans"/>
              </a:rPr>
              <a:t>, </a:t>
            </a:r>
            <a:r>
              <a:rPr lang="de-DE" sz="1600" b="0" strike="noStrike" spc="-1" err="1">
                <a:latin typeface="Rockwell"/>
                <a:ea typeface="DejaVu Sans"/>
              </a:rPr>
              <a:t>to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build</a:t>
            </a:r>
            <a:r>
              <a:rPr lang="de-DE" sz="1600" b="0" strike="noStrike" spc="-1" dirty="0">
                <a:latin typeface="Rockwell"/>
                <a:ea typeface="DejaVu Sans"/>
              </a:rPr>
              <a:t> a </a:t>
            </a:r>
            <a:r>
              <a:rPr lang="de-DE" sz="1600" b="0" strike="noStrike" spc="-1" err="1">
                <a:latin typeface="Rockwell"/>
                <a:ea typeface="DejaVu Sans"/>
              </a:rPr>
              <a:t>repository</a:t>
            </a:r>
            <a:r>
              <a:rPr lang="de-DE" sz="1600" b="0" strike="noStrike" spc="-1" dirty="0">
                <a:latin typeface="Rockwell"/>
                <a:ea typeface="DejaVu Sans"/>
              </a:rPr>
              <a:t> out </a:t>
            </a:r>
            <a:r>
              <a:rPr lang="de-DE" sz="1600" b="0" strike="noStrike" spc="-1" err="1">
                <a:latin typeface="Rockwell"/>
                <a:ea typeface="DejaVu Sans"/>
              </a:rPr>
              <a:t>of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this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folder</a:t>
            </a:r>
            <a:r>
              <a:rPr lang="de-DE" sz="1600" b="0" strike="noStrike" spc="-1" dirty="0">
                <a:latin typeface="Rockwell"/>
                <a:ea typeface="DejaVu Sans"/>
              </a:rPr>
              <a:t>, but:</a:t>
            </a:r>
            <a:endParaRPr lang="de-DE" sz="1600" b="0" strike="noStrike" spc="-1" dirty="0">
              <a:latin typeface="Arial"/>
            </a:endParaRPr>
          </a:p>
          <a:p>
            <a:pPr marL="502285" lvl="1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/>
              <a:buChar char="•"/>
            </a:pPr>
            <a:r>
              <a:rPr lang="de-DE" sz="1600" b="0" strike="noStrike" spc="-1" err="1">
                <a:latin typeface="Rockwell"/>
                <a:ea typeface="DejaVu Sans"/>
              </a:rPr>
              <a:t>You</a:t>
            </a:r>
            <a:r>
              <a:rPr lang="de-DE" sz="1600" b="0" strike="noStrike" spc="-1" dirty="0">
                <a:latin typeface="Rockwell"/>
                <a:ea typeface="DejaVu Sans"/>
              </a:rPr>
              <a:t> will </a:t>
            </a:r>
            <a:r>
              <a:rPr lang="de-DE" sz="1600" b="0" strike="noStrike" spc="-1" err="1">
                <a:latin typeface="Rockwell"/>
                <a:ea typeface="DejaVu Sans"/>
              </a:rPr>
              <a:t>need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to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explore</a:t>
            </a:r>
            <a:r>
              <a:rPr lang="de-DE" sz="1600" b="0" strike="noStrike" spc="-1" dirty="0">
                <a:latin typeface="Rockwell"/>
                <a:ea typeface="DejaVu Sans"/>
              </a:rPr>
              <a:t>, </a:t>
            </a:r>
            <a:r>
              <a:rPr lang="de-DE" sz="1600" b="0" strike="noStrike" spc="-1" err="1">
                <a:latin typeface="Rockwell"/>
                <a:ea typeface="DejaVu Sans"/>
              </a:rPr>
              <a:t>which</a:t>
            </a:r>
            <a:r>
              <a:rPr lang="de-DE" sz="1600" b="0" strike="noStrike" spc="-1" dirty="0">
                <a:latin typeface="Rockwell"/>
                <a:ea typeface="DejaVu Sans"/>
              </a:rPr>
              <a:t> type </a:t>
            </a:r>
            <a:r>
              <a:rPr lang="de-DE" sz="1600" b="0" strike="noStrike" spc="-1" err="1">
                <a:latin typeface="Rockwell"/>
                <a:ea typeface="DejaVu Sans"/>
              </a:rPr>
              <a:t>of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binary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files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are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included</a:t>
            </a:r>
            <a:r>
              <a:rPr lang="de-DE" sz="1600" b="0" strike="noStrike" spc="-1" dirty="0">
                <a:latin typeface="Rockwell"/>
                <a:ea typeface="DejaVu Sans"/>
              </a:rPr>
              <a:t> in </a:t>
            </a:r>
            <a:r>
              <a:rPr lang="de-DE" sz="1600" b="0" strike="noStrike" spc="-1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project</a:t>
            </a:r>
            <a:r>
              <a:rPr lang="de-DE" sz="1600" b="0" strike="noStrike" spc="-1" dirty="0">
                <a:latin typeface="Rockwell"/>
                <a:ea typeface="DejaVu Sans"/>
              </a:rPr>
              <a:t> (</a:t>
            </a:r>
            <a:r>
              <a:rPr lang="de-DE" sz="1600" b="0" strike="noStrike" spc="-1" err="1">
                <a:latin typeface="Rockwell"/>
                <a:ea typeface="DejaVu Sans"/>
              </a:rPr>
              <a:t>search</a:t>
            </a:r>
            <a:r>
              <a:rPr lang="de-DE" sz="1600" b="0" strike="noStrike" spc="-1" dirty="0">
                <a:latin typeface="Rockwell"/>
                <a:ea typeface="DejaVu Sans"/>
              </a:rPr>
              <a:t> in all </a:t>
            </a:r>
            <a:r>
              <a:rPr lang="de-DE" sz="1600" b="0" strike="noStrike" spc="-1" err="1">
                <a:latin typeface="Rockwell"/>
                <a:ea typeface="DejaVu Sans"/>
              </a:rPr>
              <a:t>subfolders</a:t>
            </a:r>
            <a:r>
              <a:rPr lang="de-DE" sz="1600" b="0" strike="noStrike" spc="-1" dirty="0">
                <a:latin typeface="Rockwell"/>
                <a:ea typeface="DejaVu Sans"/>
              </a:rPr>
              <a:t>!)</a:t>
            </a:r>
            <a:endParaRPr lang="de-DE" sz="1600" b="0" strike="noStrike" spc="-1" dirty="0">
              <a:latin typeface="Arial"/>
            </a:endParaRPr>
          </a:p>
          <a:p>
            <a:pPr marL="502285" lvl="1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/>
              <a:buChar char="•"/>
            </a:pPr>
            <a:r>
              <a:rPr lang="de-DE" sz="1600" b="0" strike="noStrike" spc="-1" dirty="0">
                <a:latin typeface="Rockwell"/>
                <a:ea typeface="DejaVu Sans"/>
              </a:rPr>
              <a:t>Try </a:t>
            </a:r>
            <a:r>
              <a:rPr lang="de-DE" sz="1600" b="0" strike="noStrike" spc="-1" err="1">
                <a:latin typeface="Rockwell"/>
                <a:ea typeface="DejaVu Sans"/>
              </a:rPr>
              <a:t>to</a:t>
            </a:r>
            <a:r>
              <a:rPr lang="de-DE" sz="1600" b="0" strike="noStrike" spc="-1" dirty="0">
                <a:latin typeface="Rockwell"/>
                <a:ea typeface="DejaVu Sans"/>
              </a:rPr>
              <a:t> track ALL </a:t>
            </a:r>
            <a:r>
              <a:rPr lang="de-DE" sz="1600" b="0" strike="noStrike" spc="-1" err="1">
                <a:latin typeface="Rockwell"/>
                <a:ea typeface="DejaVu Sans"/>
              </a:rPr>
              <a:t>binary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files</a:t>
            </a:r>
            <a:r>
              <a:rPr lang="de-DE" sz="1600" b="0" strike="noStrike" spc="-1" dirty="0">
                <a:latin typeface="Rockwell"/>
                <a:ea typeface="DejaVu Sans"/>
              </a:rPr>
              <a:t>, such </a:t>
            </a:r>
            <a:r>
              <a:rPr lang="de-DE" sz="1600" b="0" strike="noStrike" spc="-1" err="1">
                <a:latin typeface="Rockwell"/>
                <a:ea typeface="DejaVu Sans"/>
              </a:rPr>
              <a:t>that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they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are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tracked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for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Git</a:t>
            </a:r>
            <a:r>
              <a:rPr lang="de-DE" sz="1600" b="0" strike="noStrike" spc="-1" dirty="0">
                <a:latin typeface="Rockwell"/>
                <a:ea typeface="DejaVu Sans"/>
              </a:rPr>
              <a:t> LFS</a:t>
            </a:r>
            <a:endParaRPr lang="de-DE" sz="1600" b="0" strike="noStrike" spc="-1" dirty="0">
              <a:latin typeface="Arial"/>
            </a:endParaRPr>
          </a:p>
          <a:p>
            <a:pPr marL="502285" lvl="1" indent="-285750">
              <a:lnSpc>
                <a:spcPct val="100000"/>
              </a:lnSpc>
              <a:buClr>
                <a:srgbClr val="FFFFFF"/>
              </a:buClr>
              <a:buSzPct val="45000"/>
              <a:buFont typeface="Arial"/>
              <a:buChar char="•"/>
            </a:pPr>
            <a:r>
              <a:rPr lang="de-DE" sz="1600" b="0" strike="noStrike" spc="-1" dirty="0">
                <a:latin typeface="Rockwell"/>
                <a:ea typeface="DejaVu Sans"/>
              </a:rPr>
              <a:t>Push </a:t>
            </a:r>
            <a:r>
              <a:rPr lang="de-DE" sz="1600" b="0" strike="noStrike" spc="-1" err="1">
                <a:latin typeface="Rockwell"/>
                <a:ea typeface="DejaVu Sans"/>
              </a:rPr>
              <a:t>it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to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remote </a:t>
            </a:r>
            <a:r>
              <a:rPr lang="de-DE" sz="1600" b="0" strike="noStrike" spc="-1" err="1">
                <a:latin typeface="Rockwell"/>
                <a:ea typeface="DejaVu Sans"/>
              </a:rPr>
              <a:t>repository</a:t>
            </a:r>
            <a:endParaRPr lang="de-DE" sz="1600" b="0" strike="noStrike" spc="-1" err="1">
              <a:latin typeface="Arial"/>
            </a:endParaRPr>
          </a:p>
          <a:p>
            <a:pPr marL="215900" indent="-21209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err="1">
                <a:latin typeface="Rockwell"/>
                <a:ea typeface="DejaVu Sans"/>
              </a:rPr>
              <a:t>Hint</a:t>
            </a:r>
            <a:r>
              <a:rPr lang="de-DE" sz="1600" b="0" strike="noStrike" spc="-1" dirty="0">
                <a:latin typeface="Rockwell"/>
                <a:ea typeface="DejaVu Sans"/>
              </a:rPr>
              <a:t>: Do NOT push </a:t>
            </a:r>
            <a:r>
              <a:rPr lang="de-DE" sz="1600" b="0" strike="noStrike" spc="-1" err="1">
                <a:latin typeface="Rockwell"/>
                <a:ea typeface="DejaVu Sans"/>
              </a:rPr>
              <a:t>before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tracking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binary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files</a:t>
            </a:r>
            <a:r>
              <a:rPr lang="de-DE" sz="1600" b="0" strike="noStrike" spc="-1" dirty="0">
                <a:latin typeface="Rockwell"/>
                <a:ea typeface="DejaVu Sans"/>
              </a:rPr>
              <a:t> and </a:t>
            </a:r>
            <a:r>
              <a:rPr lang="de-DE" sz="1600" b="0" strike="noStrike" spc="-1" err="1">
                <a:latin typeface="Rockwell"/>
                <a:ea typeface="DejaVu Sans"/>
              </a:rPr>
              <a:t>including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them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into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err="1">
                <a:latin typeface="Rockwell"/>
                <a:ea typeface="DejaVu Sans"/>
              </a:rPr>
              <a:t>Git</a:t>
            </a:r>
            <a:r>
              <a:rPr lang="de-DE" sz="1600" b="0" strike="noStrike" spc="-1" dirty="0">
                <a:latin typeface="Rockwell"/>
                <a:ea typeface="DejaVu Sans"/>
              </a:rPr>
              <a:t> LFS!</a:t>
            </a:r>
            <a:r>
              <a:rPr lang="de-DE" sz="1600" spc="-1" dirty="0">
                <a:latin typeface="Rockwell"/>
                <a:ea typeface="DejaVu Sans"/>
              </a:rPr>
              <a:t> </a:t>
            </a:r>
            <a:endParaRPr lang="de-DE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</p:txBody>
      </p:sp>
      <p:pic>
        <p:nvPicPr>
          <p:cNvPr id="123" name="Grafik 122"/>
          <p:cNvPicPr/>
          <p:nvPr/>
        </p:nvPicPr>
        <p:blipFill>
          <a:blip r:embed="rId3"/>
          <a:stretch/>
        </p:blipFill>
        <p:spPr>
          <a:xfrm>
            <a:off x="959760" y="1749240"/>
            <a:ext cx="5159880" cy="2390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166B4AC461EA4592D7E01BB8608AC4" ma:contentTypeVersion="4" ma:contentTypeDescription="Ein neues Dokument erstellen." ma:contentTypeScope="" ma:versionID="87c60498945085c5e97709f79c111266">
  <xsd:schema xmlns:xsd="http://www.w3.org/2001/XMLSchema" xmlns:xs="http://www.w3.org/2001/XMLSchema" xmlns:p="http://schemas.microsoft.com/office/2006/metadata/properties" xmlns:ns2="e2c0c820-d547-4068-8590-dbdca60a27ca" targetNamespace="http://schemas.microsoft.com/office/2006/metadata/properties" ma:root="true" ma:fieldsID="697e32c3211b913837205f1e5d7bc8a4" ns2:_="">
    <xsd:import namespace="e2c0c820-d547-4068-8590-dbdca60a27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0c820-d547-4068-8590-dbdca60a27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58519D-58C4-4BE0-A3D2-DFEAFB61B6C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35242D2-0CDE-49F4-A56B-8804BA696C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A6A881-973E-4646-AD5B-E8D00AEA5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c0c820-d547-4068-8590-dbdca60a27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1339</TotalTime>
  <Application>Microsoft Office PowerPoint</Application>
  <PresentationFormat>Breitbild</PresentationFormat>
  <Slides>9</Slides>
  <Notes>9</Notes>
  <HiddenSlides>0</HiddenSlide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dc:description/>
  <cp:lastModifiedBy/>
  <cp:revision>129</cp:revision>
  <dcterms:created xsi:type="dcterms:W3CDTF">2024-04-05T18:06:26Z</dcterms:created>
  <dcterms:modified xsi:type="dcterms:W3CDTF">2024-06-16T20:05:32Z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0x0101000F166B4AC461EA4592D7E01BB8608AC4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ediaServiceImageTags">
    <vt:lpwstr/>
  </property>
  <property fmtid="{D5CDD505-2E9C-101B-9397-08002B2CF9AE}" pid="8" name="Notes">
    <vt:i4>23</vt:i4>
  </property>
  <property fmtid="{D5CDD505-2E9C-101B-9397-08002B2CF9AE}" pid="9" name="PresentationFormat">
    <vt:lpwstr>Breitbild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</Properties>
</file>