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41DAE-0A25-0281-6DB9-0B43E5FBFE56}" v="65" dt="2024-06-16T20:07:53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05D41DAE-0A25-0281-6DB9-0B43E5FBFE56}"/>
    <pc:docChg chg="modSld">
      <pc:chgData name="Mladjan Radic" userId="S::mladjan.radic@platinpie.com::0d348222-b040-4911-8dd1-1cba8d44eedb" providerId="AD" clId="Web-{05D41DAE-0A25-0281-6DB9-0B43E5FBFE56}" dt="2024-06-16T20:07:46.604" v="46"/>
      <pc:docMkLst>
        <pc:docMk/>
      </pc:docMkLst>
      <pc:sldChg chg="modSp mod setBg">
        <pc:chgData name="Mladjan Radic" userId="S::mladjan.radic@platinpie.com::0d348222-b040-4911-8dd1-1cba8d44eedb" providerId="AD" clId="Web-{05D41DAE-0A25-0281-6DB9-0B43E5FBFE56}" dt="2024-06-16T20:05:56.102" v="3" actId="20577"/>
        <pc:sldMkLst>
          <pc:docMk/>
          <pc:sldMk cId="0" sldId="256"/>
        </pc:sldMkLst>
        <pc:spChg chg="mod">
          <ac:chgData name="Mladjan Radic" userId="S::mladjan.radic@platinpie.com::0d348222-b040-4911-8dd1-1cba8d44eedb" providerId="AD" clId="Web-{05D41DAE-0A25-0281-6DB9-0B43E5FBFE56}" dt="2024-06-16T20:05:56.102" v="3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05D41DAE-0A25-0281-6DB9-0B43E5FBFE56}" dt="2024-06-16T20:06:04.852" v="8"/>
        <pc:sldMkLst>
          <pc:docMk/>
          <pc:sldMk cId="0" sldId="257"/>
        </pc:sldMkLst>
        <pc:spChg chg="mod">
          <ac:chgData name="Mladjan Radic" userId="S::mladjan.radic@platinpie.com::0d348222-b040-4911-8dd1-1cba8d44eedb" providerId="AD" clId="Web-{05D41DAE-0A25-0281-6DB9-0B43E5FBFE56}" dt="2024-06-16T20:06:01.102" v="7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Mladjan Radic" userId="S::mladjan.radic@platinpie.com::0d348222-b040-4911-8dd1-1cba8d44eedb" providerId="AD" clId="Web-{05D41DAE-0A25-0281-6DB9-0B43E5FBFE56}" dt="2024-06-16T20:05:59.430" v="5" actId="20577"/>
          <ac:spMkLst>
            <pc:docMk/>
            <pc:sldMk cId="0" sldId="257"/>
            <ac:spMk id="86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05D41DAE-0A25-0281-6DB9-0B43E5FBFE56}" dt="2024-06-16T20:06:21.415" v="15"/>
        <pc:sldMkLst>
          <pc:docMk/>
          <pc:sldMk cId="0" sldId="258"/>
        </pc:sldMkLst>
        <pc:spChg chg="mod">
          <ac:chgData name="Mladjan Radic" userId="S::mladjan.radic@platinpie.com::0d348222-b040-4911-8dd1-1cba8d44eedb" providerId="AD" clId="Web-{05D41DAE-0A25-0281-6DB9-0B43E5FBFE56}" dt="2024-06-16T20:06:08.962" v="10" actId="20577"/>
          <ac:spMkLst>
            <pc:docMk/>
            <pc:sldMk cId="0" sldId="258"/>
            <ac:spMk id="91" creationId="{00000000-0000-0000-0000-000000000000}"/>
          </ac:spMkLst>
        </pc:spChg>
        <pc:spChg chg="mod">
          <ac:chgData name="Mladjan Radic" userId="S::mladjan.radic@platinpie.com::0d348222-b040-4911-8dd1-1cba8d44eedb" providerId="AD" clId="Web-{05D41DAE-0A25-0281-6DB9-0B43E5FBFE56}" dt="2024-06-16T20:06:17.899" v="14" actId="20577"/>
          <ac:spMkLst>
            <pc:docMk/>
            <pc:sldMk cId="0" sldId="258"/>
            <ac:spMk id="9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05D41DAE-0A25-0281-6DB9-0B43E5FBFE56}" dt="2024-06-16T20:06:35.446" v="21"/>
        <pc:sldMkLst>
          <pc:docMk/>
          <pc:sldMk cId="0" sldId="259"/>
        </pc:sldMkLst>
        <pc:spChg chg="mod">
          <ac:chgData name="Mladjan Radic" userId="S::mladjan.radic@platinpie.com::0d348222-b040-4911-8dd1-1cba8d44eedb" providerId="AD" clId="Web-{05D41DAE-0A25-0281-6DB9-0B43E5FBFE56}" dt="2024-06-16T20:06:26.462" v="17" actId="20577"/>
          <ac:spMkLst>
            <pc:docMk/>
            <pc:sldMk cId="0" sldId="259"/>
            <ac:spMk id="97" creationId="{00000000-0000-0000-0000-000000000000}"/>
          </ac:spMkLst>
        </pc:spChg>
        <pc:spChg chg="mod">
          <ac:chgData name="Mladjan Radic" userId="S::mladjan.radic@platinpie.com::0d348222-b040-4911-8dd1-1cba8d44eedb" providerId="AD" clId="Web-{05D41DAE-0A25-0281-6DB9-0B43E5FBFE56}" dt="2024-06-16T20:06:31.493" v="20" actId="20577"/>
          <ac:spMkLst>
            <pc:docMk/>
            <pc:sldMk cId="0" sldId="259"/>
            <ac:spMk id="99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05D41DAE-0A25-0281-6DB9-0B43E5FBFE56}" dt="2024-06-16T20:06:48.134" v="26"/>
        <pc:sldMkLst>
          <pc:docMk/>
          <pc:sldMk cId="0" sldId="260"/>
        </pc:sldMkLst>
        <pc:spChg chg="mod">
          <ac:chgData name="Mladjan Radic" userId="S::mladjan.radic@platinpie.com::0d348222-b040-4911-8dd1-1cba8d44eedb" providerId="AD" clId="Web-{05D41DAE-0A25-0281-6DB9-0B43E5FBFE56}" dt="2024-06-16T20:06:42.931" v="25" actId="20577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Mladjan Radic" userId="S::mladjan.radic@platinpie.com::0d348222-b040-4911-8dd1-1cba8d44eedb" providerId="AD" clId="Web-{05D41DAE-0A25-0281-6DB9-0B43E5FBFE56}" dt="2024-06-16T20:06:41.181" v="23" actId="20577"/>
          <ac:spMkLst>
            <pc:docMk/>
            <pc:sldMk cId="0" sldId="260"/>
            <ac:spMk id="10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05D41DAE-0A25-0281-6DB9-0B43E5FBFE56}" dt="2024-06-16T20:07:00.509" v="33"/>
        <pc:sldMkLst>
          <pc:docMk/>
          <pc:sldMk cId="0" sldId="261"/>
        </pc:sldMkLst>
        <pc:spChg chg="mod">
          <ac:chgData name="Mladjan Radic" userId="S::mladjan.radic@platinpie.com::0d348222-b040-4911-8dd1-1cba8d44eedb" providerId="AD" clId="Web-{05D41DAE-0A25-0281-6DB9-0B43E5FBFE56}" dt="2024-06-16T20:06:54.384" v="30" actId="20577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Mladjan Radic" userId="S::mladjan.radic@platinpie.com::0d348222-b040-4911-8dd1-1cba8d44eedb" providerId="AD" clId="Web-{05D41DAE-0A25-0281-6DB9-0B43E5FBFE56}" dt="2024-06-16T20:06:56.369" v="32" actId="20577"/>
          <ac:spMkLst>
            <pc:docMk/>
            <pc:sldMk cId="0" sldId="261"/>
            <ac:spMk id="107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05D41DAE-0A25-0281-6DB9-0B43E5FBFE56}" dt="2024-06-16T20:07:17.025" v="38"/>
        <pc:sldMkLst>
          <pc:docMk/>
          <pc:sldMk cId="0" sldId="262"/>
        </pc:sldMkLst>
        <pc:spChg chg="mod">
          <ac:chgData name="Mladjan Radic" userId="S::mladjan.radic@platinpie.com::0d348222-b040-4911-8dd1-1cba8d44eedb" providerId="AD" clId="Web-{05D41DAE-0A25-0281-6DB9-0B43E5FBFE56}" dt="2024-06-16T20:07:05.994" v="35" actId="20577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Mladjan Radic" userId="S::mladjan.radic@platinpie.com::0d348222-b040-4911-8dd1-1cba8d44eedb" providerId="AD" clId="Web-{05D41DAE-0A25-0281-6DB9-0B43E5FBFE56}" dt="2024-06-16T20:07:12.134" v="37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05D41DAE-0A25-0281-6DB9-0B43E5FBFE56}" dt="2024-06-16T20:07:46.604" v="46"/>
        <pc:sldMkLst>
          <pc:docMk/>
          <pc:sldMk cId="0" sldId="263"/>
        </pc:sldMkLst>
        <pc:spChg chg="mod">
          <ac:chgData name="Mladjan Radic" userId="S::mladjan.radic@platinpie.com::0d348222-b040-4911-8dd1-1cba8d44eedb" providerId="AD" clId="Web-{05D41DAE-0A25-0281-6DB9-0B43E5FBFE56}" dt="2024-06-16T20:07:21.478" v="39" actId="20577"/>
          <ac:spMkLst>
            <pc:docMk/>
            <pc:sldMk cId="0" sldId="263"/>
            <ac:spMk id="112" creationId="{00000000-0000-0000-0000-000000000000}"/>
          </ac:spMkLst>
        </pc:spChg>
        <pc:spChg chg="mod">
          <ac:chgData name="Mladjan Radic" userId="S::mladjan.radic@platinpie.com::0d348222-b040-4911-8dd1-1cba8d44eedb" providerId="AD" clId="Web-{05D41DAE-0A25-0281-6DB9-0B43E5FBFE56}" dt="2024-06-16T20:07:39.041" v="45" actId="20577"/>
          <ac:spMkLst>
            <pc:docMk/>
            <pc:sldMk cId="0" sldId="263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9EB13F6-F0A9-46E0-9F27-0B3A54CD3D2C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1608093-E99F-41FF-A57B-33FCFE566E60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F1367C2-4E9F-46AF-A03D-A924B8D531D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1E2682-8DC0-449C-B027-BC27CC9BE96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6A3266-E9A5-484E-9AFA-74FA20E8337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9032BD-37AD-4B9C-AFC3-4C3B041B6A0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07A6072-FF7B-4923-B568-4B848109A98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4727D3D-85D6-465E-83EF-2842098D4DF3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6A936A-1A41-4A7A-B76E-405392F2144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0440" cy="8204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00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5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D579"/>
                </a:solidFill>
                <a:latin typeface="Rockwell Nova"/>
                <a:ea typeface="DejaVu Sans"/>
              </a:rPr>
              <a:t> 02 – LFS </a:t>
            </a: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with</a:t>
            </a:r>
            <a:r>
              <a:rPr lang="de-DE" sz="4400" b="0" strike="noStrike" spc="-1" dirty="0">
                <a:solidFill>
                  <a:srgbClr val="FFD579"/>
                </a:solidFill>
                <a:latin typeface="Rockwell Nova"/>
                <a:ea typeface="DejaVu Sans"/>
              </a:rPr>
              <a:t> </a:t>
            </a: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Locking</a:t>
            </a:r>
            <a:endParaRPr lang="de-DE" sz="4400" b="0" strike="noStrike" spc="-1" dirty="0" err="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79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Locking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Unfortunately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sourcetree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does</a:t>
            </a:r>
            <a:r>
              <a:rPr lang="de-DE" sz="1600" b="0" strike="noStrike" spc="-1" dirty="0">
                <a:latin typeface="Rockwell"/>
                <a:ea typeface="DejaVu Sans"/>
              </a:rPr>
              <a:t> not </a:t>
            </a:r>
            <a:r>
              <a:rPr lang="de-DE" sz="1600" b="0" strike="noStrike" spc="-1" err="1">
                <a:latin typeface="Rockwell"/>
                <a:ea typeface="DejaVu Sans"/>
              </a:rPr>
              <a:t>have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feature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lock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. </a:t>
            </a:r>
            <a:r>
              <a:rPr lang="de-DE" sz="1600" b="0" strike="noStrike" spc="-1" err="1">
                <a:latin typeface="Rockwell"/>
                <a:ea typeface="DejaVu Sans"/>
              </a:rPr>
              <a:t>Therefore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switch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console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or</a:t>
            </a:r>
            <a:r>
              <a:rPr lang="de-DE" sz="1600" b="0" strike="noStrike" spc="-1" dirty="0">
                <a:latin typeface="Rockwell"/>
                <a:ea typeface="DejaVu Sans"/>
              </a:rPr>
              <a:t> terminal.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Select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terminal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open </a:t>
            </a:r>
            <a:r>
              <a:rPr lang="de-DE" sz="1600" b="0" strike="noStrike" spc="-1" err="1">
                <a:latin typeface="Rockwell"/>
                <a:ea typeface="DejaVu Sans"/>
              </a:rPr>
              <a:t>git</a:t>
            </a:r>
            <a:r>
              <a:rPr lang="de-DE" sz="1600" b="0" strike="noStrike" spc="-1" dirty="0">
                <a:latin typeface="Rockwell"/>
                <a:ea typeface="DejaVu Sans"/>
              </a:rPr>
              <a:t> bash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900000" y="2340000"/>
            <a:ext cx="2904840" cy="113292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4"/>
          <p:cNvSpPr/>
          <p:nvPr/>
        </p:nvSpPr>
        <p:spPr>
          <a:xfrm rot="21549000">
            <a:off x="2122560" y="2597400"/>
            <a:ext cx="539640" cy="5356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Grafik 88"/>
          <p:cNvPicPr/>
          <p:nvPr/>
        </p:nvPicPr>
        <p:blipFill>
          <a:blip r:embed="rId4"/>
          <a:stretch/>
        </p:blipFill>
        <p:spPr>
          <a:xfrm>
            <a:off x="6071400" y="2160000"/>
            <a:ext cx="5448600" cy="3362400"/>
          </a:xfrm>
          <a:prstGeom prst="rect">
            <a:avLst/>
          </a:prstGeom>
          <a:ln w="0">
            <a:noFill/>
          </a:ln>
        </p:spPr>
      </p:pic>
      <p:sp>
        <p:nvSpPr>
          <p:cNvPr id="90" name="Line 5"/>
          <p:cNvSpPr/>
          <p:nvPr/>
        </p:nvSpPr>
        <p:spPr>
          <a:xfrm>
            <a:off x="3960000" y="2880000"/>
            <a:ext cx="1620000" cy="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41560" y="232200"/>
            <a:ext cx="11479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err="1">
                <a:latin typeface="Rockwell Nova"/>
                <a:ea typeface="DejaVu Sans"/>
              </a:rPr>
              <a:t>Locking</a:t>
            </a:r>
            <a:endParaRPr lang="de-DE" sz="3600" b="0" strike="noStrike" spc="-1" err="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can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now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first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initialize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or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install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if</a:t>
            </a:r>
            <a:r>
              <a:rPr lang="de-DE" sz="1600" b="0" strike="noStrike" spc="-1" dirty="0">
                <a:latin typeface="Rockwell"/>
                <a:ea typeface="DejaVu Sans"/>
              </a:rPr>
              <a:t> not </a:t>
            </a:r>
            <a:r>
              <a:rPr lang="de-DE" sz="1600" b="0" strike="noStrike" spc="-1" err="1">
                <a:latin typeface="Rockwell"/>
                <a:ea typeface="DejaVu Sans"/>
              </a:rPr>
              <a:t>already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happened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And </a:t>
            </a:r>
            <a:r>
              <a:rPr lang="de-DE" sz="1600" b="0" strike="noStrike" spc="-1" err="1">
                <a:latin typeface="Rockwell"/>
                <a:ea typeface="DejaVu Sans"/>
              </a:rPr>
              <a:t>now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exemplary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may</a:t>
            </a:r>
            <a:r>
              <a:rPr lang="de-DE" sz="1600" b="0" strike="noStrike" spc="-1" dirty="0">
                <a:latin typeface="Rockwell"/>
                <a:ea typeface="DejaVu Sans"/>
              </a:rPr>
              <a:t> track and lock all .</a:t>
            </a:r>
            <a:r>
              <a:rPr lang="de-DE" sz="1600" b="0" strike="noStrike" spc="-1" err="1">
                <a:latin typeface="Rockwell"/>
                <a:ea typeface="DejaVu Sans"/>
              </a:rPr>
              <a:t>png</a:t>
            </a:r>
            <a:r>
              <a:rPr lang="de-DE" sz="1600" b="0" strike="noStrike" spc="-1" dirty="0">
                <a:latin typeface="Rockwell"/>
                <a:ea typeface="DejaVu Sans"/>
              </a:rPr>
              <a:t>-files via: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If</a:t>
            </a:r>
            <a:r>
              <a:rPr lang="de-DE" sz="1600" b="0" strike="noStrike" spc="-1" dirty="0">
                <a:latin typeface="Rockwell"/>
                <a:ea typeface="DejaVu Sans"/>
              </a:rPr>
              <a:t> not </a:t>
            </a:r>
            <a:r>
              <a:rPr lang="de-DE" sz="1600" b="0" strike="noStrike" spc="-1" err="1">
                <a:latin typeface="Rockwell"/>
                <a:ea typeface="DejaVu Sans"/>
              </a:rPr>
              <a:t>existing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yet</a:t>
            </a:r>
            <a:r>
              <a:rPr lang="de-DE" sz="1600" b="0" strike="noStrike" spc="-1" dirty="0">
                <a:latin typeface="Rockwell"/>
                <a:ea typeface="DejaVu Sans"/>
              </a:rPr>
              <a:t>, a .</a:t>
            </a:r>
            <a:r>
              <a:rPr lang="de-DE" sz="1600" b="0" strike="noStrike" spc="-1" err="1">
                <a:latin typeface="Rockwell"/>
                <a:ea typeface="DejaVu Sans"/>
              </a:rPr>
              <a:t>gitattributes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will </a:t>
            </a:r>
            <a:r>
              <a:rPr lang="de-DE" sz="1600" b="0" strike="noStrike" spc="-1" err="1">
                <a:latin typeface="Rockwell"/>
                <a:ea typeface="DejaVu Sans"/>
              </a:rPr>
              <a:t>be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created</a:t>
            </a:r>
            <a:r>
              <a:rPr lang="de-DE" sz="1600" b="0" strike="noStrike" spc="-1" dirty="0">
                <a:latin typeface="Rockwell"/>
                <a:ea typeface="DejaVu Sans"/>
              </a:rPr>
              <a:t>. The </a:t>
            </a:r>
            <a:r>
              <a:rPr lang="de-DE" sz="1600" b="0" strike="noStrike" spc="-1" err="1">
                <a:latin typeface="Rockwell"/>
                <a:ea typeface="DejaVu Sans"/>
              </a:rPr>
              <a:t>content</a:t>
            </a:r>
            <a:r>
              <a:rPr lang="de-DE" sz="1600" b="0" strike="noStrike" spc="-1" dirty="0">
                <a:latin typeface="Rockwell"/>
                <a:ea typeface="DejaVu Sans"/>
              </a:rPr>
              <a:t> will </a:t>
            </a:r>
            <a:r>
              <a:rPr lang="de-DE" sz="1600" b="0" strike="noStrike" spc="-1" err="1">
                <a:latin typeface="Rockwell"/>
                <a:ea typeface="DejaVu Sans"/>
              </a:rPr>
              <a:t>look</a:t>
            </a:r>
            <a:r>
              <a:rPr lang="de-DE" sz="1600" b="0" strike="noStrike" spc="-1" dirty="0">
                <a:latin typeface="Rockwell"/>
                <a:ea typeface="DejaVu Sans"/>
              </a:rPr>
              <a:t> like </a:t>
            </a:r>
            <a:r>
              <a:rPr lang="de-DE" sz="1600" b="0" strike="noStrike" spc="-1" err="1">
                <a:latin typeface="Rockwell"/>
                <a:ea typeface="DejaVu Sans"/>
              </a:rPr>
              <a:t>this</a:t>
            </a:r>
            <a:r>
              <a:rPr lang="de-DE" sz="1600" b="0" strike="noStrike" spc="-1" dirty="0">
                <a:latin typeface="Rockwell"/>
                <a:ea typeface="DejaVu Sans"/>
              </a:rPr>
              <a:t>: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3"/>
          <a:stretch/>
        </p:blipFill>
        <p:spPr>
          <a:xfrm>
            <a:off x="289800" y="1665000"/>
            <a:ext cx="4838760" cy="495000"/>
          </a:xfrm>
          <a:prstGeom prst="rect">
            <a:avLst/>
          </a:prstGeom>
          <a:ln w="0">
            <a:noFill/>
          </a:ln>
        </p:spPr>
      </p:pic>
      <p:pic>
        <p:nvPicPr>
          <p:cNvPr id="95" name="Grafik 94"/>
          <p:cNvPicPr/>
          <p:nvPr/>
        </p:nvPicPr>
        <p:blipFill>
          <a:blip r:embed="rId4"/>
          <a:stretch/>
        </p:blipFill>
        <p:spPr>
          <a:xfrm>
            <a:off x="289800" y="3060000"/>
            <a:ext cx="2390400" cy="1803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95"/>
          <p:cNvPicPr/>
          <p:nvPr/>
        </p:nvPicPr>
        <p:blipFill>
          <a:blip r:embed="rId5"/>
          <a:stretch/>
        </p:blipFill>
        <p:spPr>
          <a:xfrm>
            <a:off x="474120" y="4429440"/>
            <a:ext cx="6905880" cy="199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41560" y="232200"/>
            <a:ext cx="11479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err="1">
                <a:latin typeface="Rockwell Nova"/>
                <a:ea typeface="DejaVu Sans"/>
              </a:rPr>
              <a:t>Locking</a:t>
            </a:r>
            <a:endParaRPr lang="de-DE" sz="3600" b="0" strike="noStrike" spc="-1" err="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How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lock a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?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 err="1">
                <a:latin typeface="Rockwell"/>
                <a:ea typeface="DejaVu Sans"/>
              </a:rPr>
              <a:t>Replace</a:t>
            </a:r>
            <a:r>
              <a:rPr lang="de-DE" sz="1600" b="0" strike="noStrike" spc="-1" dirty="0">
                <a:latin typeface="Rockwell"/>
                <a:ea typeface="DejaVu Sans"/>
              </a:rPr>
              <a:t> „path_to_file.png“ </a:t>
            </a:r>
            <a:r>
              <a:rPr lang="de-DE" sz="1600" b="0" strike="noStrike" spc="-1" dirty="0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actual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path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which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lock.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00" name="Grafik 99"/>
          <p:cNvPicPr/>
          <p:nvPr/>
        </p:nvPicPr>
        <p:blipFill>
          <a:blip r:embed="rId3"/>
          <a:stretch/>
        </p:blipFill>
        <p:spPr>
          <a:xfrm>
            <a:off x="289800" y="1704240"/>
            <a:ext cx="2219040" cy="275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41560" y="232200"/>
            <a:ext cx="11479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Locking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How</a:t>
            </a:r>
            <a:r>
              <a:rPr lang="de-DE" sz="1600" b="0" strike="noStrike" spc="-1" dirty="0">
                <a:latin typeface="Rockwell"/>
                <a:ea typeface="DejaVu Sans"/>
              </a:rPr>
              <a:t> do I </a:t>
            </a:r>
            <a:r>
              <a:rPr lang="de-DE" sz="1600" b="0" strike="noStrike" spc="-1" err="1">
                <a:latin typeface="Rockwell"/>
                <a:ea typeface="DejaVu Sans"/>
              </a:rPr>
              <a:t>see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which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locked</a:t>
            </a:r>
            <a:r>
              <a:rPr lang="de-DE" sz="1600" b="0" strike="noStrike" spc="-1" dirty="0">
                <a:latin typeface="Rockwell"/>
                <a:ea typeface="DejaVu Sans"/>
              </a:rPr>
              <a:t>?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04" name="Grafik 103"/>
          <p:cNvPicPr/>
          <p:nvPr/>
        </p:nvPicPr>
        <p:blipFill>
          <a:blip r:embed="rId3"/>
          <a:stretch/>
        </p:blipFill>
        <p:spPr>
          <a:xfrm>
            <a:off x="289800" y="1629000"/>
            <a:ext cx="1085400" cy="17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41560" y="232200"/>
            <a:ext cx="11479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Unlocking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How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lock a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?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 err="1">
                <a:latin typeface="Rockwell"/>
                <a:ea typeface="DejaVu Sans"/>
              </a:rPr>
              <a:t>Replace</a:t>
            </a:r>
            <a:r>
              <a:rPr lang="de-DE" sz="1600" b="0" strike="noStrike" spc="-1" dirty="0">
                <a:latin typeface="Rockwell"/>
                <a:ea typeface="DejaVu Sans"/>
              </a:rPr>
              <a:t> „path_to_file.png“ </a:t>
            </a:r>
            <a:r>
              <a:rPr lang="de-DE" sz="1600" b="0" strike="noStrike" spc="-1" dirty="0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actual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path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which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unlock</a:t>
            </a:r>
            <a:r>
              <a:rPr lang="de-DE" sz="1600" b="0" strike="noStrike" spc="-1" dirty="0">
                <a:latin typeface="Rockwell"/>
                <a:ea typeface="DejaVu Sans"/>
              </a:rPr>
              <a:t>.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08" name="Grafik 107"/>
          <p:cNvPicPr/>
          <p:nvPr/>
        </p:nvPicPr>
        <p:blipFill>
          <a:blip r:embed="rId3"/>
          <a:stretch/>
        </p:blipFill>
        <p:spPr>
          <a:xfrm>
            <a:off x="289800" y="1751760"/>
            <a:ext cx="2323800" cy="22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41560" y="232200"/>
            <a:ext cx="11479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err="1">
                <a:latin typeface="Rockwell Nova"/>
                <a:ea typeface="DejaVu Sans"/>
              </a:rPr>
              <a:t>Suggested</a:t>
            </a:r>
            <a:r>
              <a:rPr lang="de-DE" sz="3600" b="0" strike="noStrike" spc="-1" dirty="0">
                <a:latin typeface="Rockwell Nova"/>
                <a:ea typeface="DejaVu Sans"/>
              </a:rPr>
              <a:t> Workflow in Projects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80000" y="14274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16000" y="1332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1) Lock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2) Edit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3) Commit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changes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4) Push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repository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5) </a:t>
            </a:r>
            <a:r>
              <a:rPr lang="de-DE" sz="1600" b="0" strike="noStrike" spc="-1" err="1">
                <a:latin typeface="Rockwell"/>
                <a:ea typeface="DejaVu Sans"/>
              </a:rPr>
              <a:t>Get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changes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reviewed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approved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err="1">
                <a:latin typeface="Rockwell"/>
                <a:ea typeface="DejaVu Sans"/>
              </a:rPr>
              <a:t>merged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6) </a:t>
            </a:r>
            <a:r>
              <a:rPr lang="de-DE" sz="1600" b="0" strike="noStrike" spc="-1" err="1">
                <a:latin typeface="Rockwell"/>
                <a:ea typeface="DejaVu Sans"/>
              </a:rPr>
              <a:t>Unlock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41560" y="232200"/>
            <a:ext cx="11479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Tasks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80000" y="14274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16000" y="1332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1) </a:t>
            </a:r>
            <a:r>
              <a:rPr lang="de-DE" sz="1600" b="0" strike="noStrike" spc="-1" err="1">
                <a:latin typeface="Rockwell"/>
                <a:ea typeface="DejaVu Sans"/>
              </a:rPr>
              <a:t>Get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repository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from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previous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Exercise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2) Track all .</a:t>
            </a:r>
            <a:r>
              <a:rPr lang="de-DE" sz="1600" b="0" strike="noStrike" spc="-1" err="1">
                <a:latin typeface="Rockwell"/>
                <a:ea typeface="DejaVu Sans"/>
              </a:rPr>
              <a:t>wav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if</a:t>
            </a:r>
            <a:r>
              <a:rPr lang="de-DE" sz="1600" b="0" strike="noStrike" spc="-1" dirty="0">
                <a:latin typeface="Rockwell"/>
                <a:ea typeface="DejaVu Sans"/>
              </a:rPr>
              <a:t> not </a:t>
            </a:r>
            <a:r>
              <a:rPr lang="de-DE" sz="1600" b="0" strike="noStrike" spc="-1" err="1">
                <a:latin typeface="Rockwell"/>
                <a:ea typeface="DejaVu Sans"/>
              </a:rPr>
              <a:t>done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already</a:t>
            </a:r>
            <a:r>
              <a:rPr lang="de-DE" sz="1600" b="0" strike="noStrike" spc="-1" dirty="0">
                <a:latin typeface="Rockwell"/>
                <a:ea typeface="DejaVu Sans"/>
              </a:rPr>
              <a:t>) and </a:t>
            </a:r>
            <a:r>
              <a:rPr lang="de-DE" sz="1600" b="0" strike="noStrike" spc="-1" err="1">
                <a:latin typeface="Rockwell"/>
                <a:ea typeface="DejaVu Sans"/>
              </a:rPr>
              <a:t>make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lockable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3) Lock at least </a:t>
            </a:r>
            <a:r>
              <a:rPr lang="de-DE" sz="1600" b="0" strike="noStrike" spc="-1" err="1">
                <a:latin typeface="Rockwell"/>
                <a:ea typeface="DejaVu Sans"/>
              </a:rPr>
              <a:t>one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4) </a:t>
            </a:r>
            <a:r>
              <a:rPr lang="de-DE" sz="1600" b="0" strike="noStrike" spc="-1" err="1">
                <a:latin typeface="Rockwell"/>
                <a:ea typeface="DejaVu Sans"/>
              </a:rPr>
              <a:t>Unlock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it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r>
              <a:rPr lang="de-DE" sz="1600" b="0" strike="noStrike" spc="-1" err="1">
                <a:latin typeface="Rockwell"/>
                <a:ea typeface="DejaVu Sans"/>
              </a:rPr>
              <a:t>Make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err="1">
                <a:latin typeface="Rockwell"/>
                <a:ea typeface="DejaVu Sans"/>
              </a:rPr>
              <a:t>discussion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team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colleagues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err="1">
                <a:latin typeface="Rockwell"/>
                <a:ea typeface="DejaVu Sans"/>
              </a:rPr>
              <a:t>trainers</a:t>
            </a:r>
            <a:r>
              <a:rPr lang="de-DE" sz="1600" b="0" strike="noStrike" spc="-1" dirty="0">
                <a:latin typeface="Rockwell"/>
                <a:ea typeface="DejaVu Sans"/>
              </a:rPr>
              <a:t>:</a:t>
            </a:r>
            <a:r>
              <a:rPr lang="de-DE" sz="1600" spc="-1" dirty="0">
                <a:latin typeface="Rockwell"/>
                <a:ea typeface="DejaVu Sans"/>
              </a:rPr>
              <a:t> 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- </a:t>
            </a:r>
            <a:r>
              <a:rPr lang="de-DE" sz="1600" b="0" strike="noStrike" spc="-1" err="1">
                <a:latin typeface="Rockwell"/>
                <a:ea typeface="DejaVu Sans"/>
              </a:rPr>
              <a:t>What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challenges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hereby</a:t>
            </a:r>
            <a:r>
              <a:rPr lang="de-DE" sz="1600" b="0" strike="noStrike" spc="-1" dirty="0">
                <a:latin typeface="Rockwell"/>
                <a:ea typeface="DejaVu Sans"/>
              </a:rPr>
              <a:t>?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- </a:t>
            </a:r>
            <a:r>
              <a:rPr lang="de-DE" sz="1600" b="0" strike="noStrike" spc="-1" err="1">
                <a:latin typeface="Rockwell"/>
                <a:ea typeface="DejaVu Sans"/>
              </a:rPr>
              <a:t>What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can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go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wrong</a:t>
            </a:r>
            <a:r>
              <a:rPr lang="de-DE" sz="1600" b="0" strike="noStrike" spc="-1" dirty="0">
                <a:latin typeface="Rockwell"/>
                <a:ea typeface="DejaVu Sans"/>
              </a:rPr>
              <a:t>?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- Are </a:t>
            </a:r>
            <a:r>
              <a:rPr lang="de-DE" sz="1600" b="0" strike="noStrike" spc="-1" err="1">
                <a:latin typeface="Rockwell"/>
                <a:ea typeface="DejaVu Sans"/>
              </a:rPr>
              <a:t>there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any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downsides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locking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?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77EABE-0CE4-4622-A53F-B1C6B8B8A1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3CB571-D316-4AEA-8233-B8D425ED66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59961-93A8-43AB-A812-710ABB4F77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Application>Microsoft Office PowerPoint</Application>
  <PresentationFormat>Breitbild</PresentationFormat>
  <Slides>8</Slides>
  <Notes>8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136</cp:revision>
  <dcterms:created xsi:type="dcterms:W3CDTF">2024-04-05T18:06:26Z</dcterms:created>
  <dcterms:modified xsi:type="dcterms:W3CDTF">2024-06-16T20:07:56Z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