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EB74559-7939-469F-9983-784916633281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A65042F-A978-4CB0-AA88-D0BF7173936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611672-0C21-4532-BB43-518879B92C3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C9519E2-9F39-4CA4-A398-653F739A6E2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8A82E7-5071-4A02-8C52-4B12F58EDD1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007B4C9-6E7C-4CBC-AAB7-D2E5F28F453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6DEA691-28C4-49D6-A277-0A7067E32EB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76D5D72-1480-45A0-B5E3-CE74115517E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FB12A-FA09-43E9-ABE3-21151FC3090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2240" cy="8222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78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3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latin typeface="Rockwell Nova"/>
                <a:ea typeface="DejaVu Sans"/>
              </a:rPr>
              <a:t> 02 –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4400" b="0" strike="noStrike" spc="-1" dirty="0">
                <a:latin typeface="Rockwell Nova"/>
                <a:ea typeface="DejaVu Sans"/>
              </a:rPr>
              <a:t> and Pull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your own remote repository, you may also use one of your existing ones</a:t>
            </a:r>
            <a:endParaRPr lang="de-DE" sz="1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Clone it again (in another folder)</a:t>
            </a:r>
            <a:endParaRPr lang="de-DE" sz="1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You have now two identical (remote!) repositories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460800" y="2520000"/>
            <a:ext cx="4579200" cy="3904200"/>
          </a:xfrm>
          <a:prstGeom prst="rect">
            <a:avLst/>
          </a:prstGeom>
          <a:ln w="0">
            <a:noFill/>
          </a:ln>
        </p:spPr>
      </p:pic>
      <p:pic>
        <p:nvPicPr>
          <p:cNvPr id="87" name="Grafik 86"/>
          <p:cNvPicPr/>
          <p:nvPr/>
        </p:nvPicPr>
        <p:blipFill>
          <a:blip r:embed="rId4"/>
          <a:stretch/>
        </p:blipFill>
        <p:spPr>
          <a:xfrm>
            <a:off x="6480000" y="2520000"/>
            <a:ext cx="4555440" cy="396000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5649334-054E-9887-30CF-18B034819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9800" y="1065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Create a commit in of the remote repositories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3"/>
          <a:stretch/>
        </p:blipFill>
        <p:spPr>
          <a:xfrm>
            <a:off x="540000" y="1800000"/>
            <a:ext cx="9000000" cy="481896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032A6CF-63AC-59F0-305F-6B619CE86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9800" y="669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Push it</a:t>
            </a: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The remote Repository has now a commit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3" name="Grafik 92"/>
          <p:cNvPicPr/>
          <p:nvPr/>
        </p:nvPicPr>
        <p:blipFill>
          <a:blip r:embed="rId3"/>
          <a:stretch/>
        </p:blipFill>
        <p:spPr>
          <a:xfrm>
            <a:off x="540000" y="1976760"/>
            <a:ext cx="5886720" cy="414324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3"/>
          <p:cNvSpPr/>
          <p:nvPr/>
        </p:nvSpPr>
        <p:spPr>
          <a:xfrm rot="21549000">
            <a:off x="1697040" y="2431800"/>
            <a:ext cx="717840" cy="694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7CB717-E37F-D2FF-6AEE-054B68957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9800" y="669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Switch to your other Repository</a:t>
            </a: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You should see no commits, no changes or anything, just the repository as you left it</a:t>
            </a: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We now have to check if something on the repository happened</a:t>
            </a: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„Fetch“, to see if something on the remote Repo happened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7" name="Grafik 96"/>
          <p:cNvPicPr/>
          <p:nvPr/>
        </p:nvPicPr>
        <p:blipFill>
          <a:blip r:embed="rId3"/>
          <a:stretch/>
        </p:blipFill>
        <p:spPr>
          <a:xfrm>
            <a:off x="5220000" y="2298600"/>
            <a:ext cx="5991480" cy="418140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 rot="21549000">
            <a:off x="6917040" y="2741400"/>
            <a:ext cx="717840" cy="694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5BF272-336A-1738-C28C-52599A14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9800" y="669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Press OK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01" name="Grafik 100"/>
          <p:cNvPicPr/>
          <p:nvPr/>
        </p:nvPicPr>
        <p:blipFill>
          <a:blip r:embed="rId3"/>
          <a:stretch/>
        </p:blipFill>
        <p:spPr>
          <a:xfrm>
            <a:off x="536400" y="1800000"/>
            <a:ext cx="3714840" cy="111420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3"/>
          <p:cNvSpPr/>
          <p:nvPr/>
        </p:nvSpPr>
        <p:spPr>
          <a:xfrm rot="21549000">
            <a:off x="2804400" y="2521080"/>
            <a:ext cx="717840" cy="54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1789D8E-2ED8-6D8E-830B-AC8AF415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89800" y="6696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Pull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394200" y="1800000"/>
            <a:ext cx="5905800" cy="11520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3"/>
          <p:cNvSpPr/>
          <p:nvPr/>
        </p:nvSpPr>
        <p:spPr>
          <a:xfrm rot="21549000">
            <a:off x="1003680" y="2250000"/>
            <a:ext cx="717840" cy="694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360000" y="37800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What do you observe?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E41AAA-A948-28FF-81EB-8F507EC39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41560" y="232200"/>
            <a:ext cx="114814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Fetch</a:t>
            </a:r>
            <a:r>
              <a:rPr lang="de-DE" sz="3600" b="0" strike="noStrike" spc="-1" dirty="0">
                <a:latin typeface="Rockwell Nova"/>
                <a:ea typeface="DejaVu Sans"/>
              </a:rPr>
              <a:t> and Pull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800" y="669600"/>
            <a:ext cx="11158200" cy="564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turn: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Create </a:t>
            </a:r>
            <a:r>
              <a:rPr lang="de-DE" sz="1600" b="0" strike="noStrike" spc="-1" dirty="0" err="1">
                <a:latin typeface="Rockwell"/>
                <a:ea typeface="DejaVu Sans"/>
              </a:rPr>
              <a:t>more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both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Repositories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Switch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other</a:t>
            </a:r>
            <a:r>
              <a:rPr lang="de-DE" sz="1600" b="0" strike="noStrike" spc="-1" dirty="0">
                <a:latin typeface="Rockwell"/>
                <a:ea typeface="DejaVu Sans"/>
              </a:rPr>
              <a:t> Repository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Fetch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Pull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Play </a:t>
            </a:r>
            <a:r>
              <a:rPr lang="de-DE" sz="1600" b="0" strike="noStrike" spc="-1" dirty="0" err="1">
                <a:latin typeface="Rockwell"/>
                <a:ea typeface="DejaVu Sans"/>
              </a:rPr>
              <a:t>Around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de-DE" sz="1600" b="0" strike="noStrike" spc="-1" dirty="0">
                <a:latin typeface="Rockwell"/>
              </a:rPr>
              <a:t> 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Spice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up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Cloning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Repository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colleagues</a:t>
            </a:r>
            <a:endParaRPr lang="de-DE" sz="16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, push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let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partner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fetch</a:t>
            </a:r>
            <a:r>
              <a:rPr lang="de-DE" sz="1600" b="0" strike="noStrike" spc="-1" dirty="0">
                <a:latin typeface="Rockwell"/>
                <a:ea typeface="DejaVu Sans"/>
              </a:rPr>
              <a:t> and pull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60000" y="3780000"/>
            <a:ext cx="11158200" cy="253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37F824-5D0E-FC50-CF9D-CC436FF96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AE0F7-0F7E-4678-8EE6-A58C51C99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BF118E-B10D-43E9-BD5F-4ED3556C0C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88D0EE-5941-4BDD-A54C-E365B7CBB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Breitbild</PresentationFormat>
  <Paragraphs>54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62</cp:revision>
  <dcterms:created xsi:type="dcterms:W3CDTF">2024-04-05T18:06:26Z</dcterms:created>
  <dcterms:modified xsi:type="dcterms:W3CDTF">2024-06-16T18:37:03Z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