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2BCDB-33F8-D611-7C4C-301208F40EAC}" v="10" dt="2024-06-16T18:38:33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3192BCDB-33F8-D611-7C4C-301208F40EAC}"/>
    <pc:docChg chg="modSld">
      <pc:chgData name="Mladjan Radic" userId="S::mladjan.radic@platinpie.com::0d348222-b040-4911-8dd1-1cba8d44eedb" providerId="AD" clId="Web-{3192BCDB-33F8-D611-7C4C-301208F40EAC}" dt="2024-06-16T18:38:33.418" v="8" actId="1076"/>
      <pc:docMkLst>
        <pc:docMk/>
      </pc:docMkLst>
      <pc:sldChg chg="modSp">
        <pc:chgData name="Mladjan Radic" userId="S::mladjan.radic@platinpie.com::0d348222-b040-4911-8dd1-1cba8d44eedb" providerId="AD" clId="Web-{3192BCDB-33F8-D611-7C4C-301208F40EAC}" dt="2024-06-16T18:37:26.401" v="1" actId="20577"/>
        <pc:sldMkLst>
          <pc:docMk/>
          <pc:sldMk cId="0" sldId="257"/>
        </pc:sldMkLst>
        <pc:spChg chg="mod">
          <ac:chgData name="Mladjan Radic" userId="S::mladjan.radic@platinpie.com::0d348222-b040-4911-8dd1-1cba8d44eedb" providerId="AD" clId="Web-{3192BCDB-33F8-D611-7C4C-301208F40EAC}" dt="2024-06-16T18:37:26.401" v="1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">
        <pc:chgData name="Mladjan Radic" userId="S::mladjan.radic@platinpie.com::0d348222-b040-4911-8dd1-1cba8d44eedb" providerId="AD" clId="Web-{3192BCDB-33F8-D611-7C4C-301208F40EAC}" dt="2024-06-16T18:38:12.058" v="5" actId="20577"/>
        <pc:sldMkLst>
          <pc:docMk/>
          <pc:sldMk cId="0" sldId="261"/>
        </pc:sldMkLst>
        <pc:spChg chg="mod">
          <ac:chgData name="Mladjan Radic" userId="S::mladjan.radic@platinpie.com::0d348222-b040-4911-8dd1-1cba8d44eedb" providerId="AD" clId="Web-{3192BCDB-33F8-D611-7C4C-301208F40EAC}" dt="2024-06-16T18:38:12.058" v="5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Mladjan Radic" userId="S::mladjan.radic@platinpie.com::0d348222-b040-4911-8dd1-1cba8d44eedb" providerId="AD" clId="Web-{3192BCDB-33F8-D611-7C4C-301208F40EAC}" dt="2024-06-16T18:38:33.418" v="8" actId="1076"/>
        <pc:sldMkLst>
          <pc:docMk/>
          <pc:sldMk cId="0" sldId="264"/>
        </pc:sldMkLst>
        <pc:spChg chg="mod">
          <ac:chgData name="Mladjan Radic" userId="S::mladjan.radic@platinpie.com::0d348222-b040-4911-8dd1-1cba8d44eedb" providerId="AD" clId="Web-{3192BCDB-33F8-D611-7C4C-301208F40EAC}" dt="2024-06-16T18:38:33.418" v="7" actId="1076"/>
          <ac:spMkLst>
            <pc:docMk/>
            <pc:sldMk cId="0" sldId="264"/>
            <ac:spMk id="119" creationId="{00000000-0000-0000-0000-000000000000}"/>
          </ac:spMkLst>
        </pc:spChg>
        <pc:spChg chg="mod">
          <ac:chgData name="Mladjan Radic" userId="S::mladjan.radic@platinpie.com::0d348222-b040-4911-8dd1-1cba8d44eedb" providerId="AD" clId="Web-{3192BCDB-33F8-D611-7C4C-301208F40EAC}" dt="2024-06-16T18:38:33.418" v="8" actId="1076"/>
          <ac:spMkLst>
            <pc:docMk/>
            <pc:sldMk cId="0" sldId="264"/>
            <ac:spMk id="120" creationId="{00000000-0000-0000-0000-000000000000}"/>
          </ac:spMkLst>
        </pc:spChg>
        <pc:picChg chg="mod">
          <ac:chgData name="Mladjan Radic" userId="S::mladjan.radic@platinpie.com::0d348222-b040-4911-8dd1-1cba8d44eedb" providerId="AD" clId="Web-{3192BCDB-33F8-D611-7C4C-301208F40EAC}" dt="2024-06-16T18:38:33.402" v="6" actId="1076"/>
          <ac:picMkLst>
            <pc:docMk/>
            <pc:sldMk cId="0" sldId="264"/>
            <ac:picMk id="11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1FD7469-6C8A-41D0-AD04-A5D08380062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18D958B-074F-427A-AFF2-81C94C827360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F8A2D8-A519-4332-AF0E-EB7E53DC653B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03C51C-BA8F-4C77-A02E-5448C1F64D4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666C9B-F422-40B5-95C1-C1A3070E443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FDC0424-9A94-4561-A097-CA4DA76C06F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D594D-A4E2-42CE-AC64-5929B7AD17C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5CCA85A-FF3A-4118-8AC2-7B0B06DDD78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A0D0556-D6EC-40BB-8BA0-B2298AD581E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2B4CCB-5BC7-4F6E-9D57-06FD2B65192B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76854BE-EF29-4582-B552-A67BED0F58F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11408F-8F04-40B9-97B7-D4F3A71CE0E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B30E98-DA86-4BB9-88CB-CE8F4F7FCFA0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EB305D-A96F-4B24-94B0-9EDACAA5ACE3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6EA68E-0931-481D-82E1-F7661DA2FBE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1160" cy="8211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72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3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03 – </a:t>
            </a: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Stash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</a:t>
            </a: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before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</a:t>
            </a: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Fetch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and Pull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  <a:ea typeface="DejaVu Sans"/>
              </a:rPr>
              <a:t>Click on „STASHES“</a:t>
            </a:r>
            <a:endParaRPr lang="de-DE" sz="1800" b="0" strike="noStrike" spc="-1" dirty="0">
              <a:latin typeface="Arial"/>
            </a:endParaRPr>
          </a:p>
          <a:p>
            <a:pPr marL="2880">
              <a:lnSpc>
                <a:spcPct val="100000"/>
              </a:lnSpc>
              <a:buClr>
                <a:schemeClr val="tx1"/>
              </a:buClr>
              <a:buSzPct val="45000"/>
            </a:pPr>
            <a:br>
              <a:rPr dirty="0"/>
            </a:b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127" name="Grafik 126"/>
          <p:cNvPicPr/>
          <p:nvPr/>
        </p:nvPicPr>
        <p:blipFill>
          <a:blip r:embed="rId3"/>
          <a:stretch/>
        </p:blipFill>
        <p:spPr>
          <a:xfrm>
            <a:off x="393120" y="1812600"/>
            <a:ext cx="6086160" cy="466668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360360" y="5580360"/>
            <a:ext cx="1799280" cy="35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DD0D6F5-E782-6692-11FB-B72349DAE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 err="1">
                <a:latin typeface="Rockwell"/>
                <a:ea typeface="DejaVu Sans"/>
              </a:rPr>
              <a:t>You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should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see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something</a:t>
            </a:r>
            <a:r>
              <a:rPr lang="de-DE" sz="1800" b="0" strike="noStrike" spc="-1" dirty="0">
                <a:latin typeface="Rockwell"/>
                <a:ea typeface="DejaVu Sans"/>
              </a:rPr>
              <a:t> like</a:t>
            </a:r>
            <a:endParaRPr lang="de-DE" sz="1800" b="0" strike="noStrike" spc="-1" dirty="0">
              <a:latin typeface="Arial"/>
            </a:endParaRPr>
          </a:p>
          <a:p>
            <a:pPr marL="2880">
              <a:lnSpc>
                <a:spcPct val="100000"/>
              </a:lnSpc>
              <a:buClr>
                <a:schemeClr val="tx1"/>
              </a:buClr>
              <a:buSzPct val="45000"/>
            </a:pPr>
            <a:br>
              <a:rPr dirty="0"/>
            </a:b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131" name="Grafik 130"/>
          <p:cNvPicPr/>
          <p:nvPr/>
        </p:nvPicPr>
        <p:blipFill>
          <a:blip r:embed="rId3"/>
          <a:stretch/>
        </p:blipFill>
        <p:spPr>
          <a:xfrm>
            <a:off x="540000" y="1891800"/>
            <a:ext cx="2180160" cy="62748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6660000" y="1443960"/>
            <a:ext cx="3415320" cy="355320"/>
          </a:xfrm>
          <a:prstGeom prst="wedgeRectCallout">
            <a:avLst>
              <a:gd name="adj1" fmla="val -174425"/>
              <a:gd name="adj2" fmla="val 192525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WIP, otherwise the name you gave!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BAD0E69-57CB-C35F-4096-747DD8061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 err="1">
                <a:latin typeface="Rockwell"/>
                <a:ea typeface="DejaVu Sans"/>
              </a:rPr>
              <a:t>You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should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see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something</a:t>
            </a:r>
            <a:r>
              <a:rPr lang="de-DE" sz="1800" b="0" strike="noStrike" spc="-1" dirty="0">
                <a:latin typeface="Rockwell"/>
                <a:ea typeface="DejaVu Sans"/>
              </a:rPr>
              <a:t> like</a:t>
            </a:r>
            <a:endParaRPr lang="de-DE" sz="1800" b="0" strike="noStrike" spc="-1" dirty="0">
              <a:latin typeface="Arial"/>
            </a:endParaRPr>
          </a:p>
          <a:p>
            <a:pPr marL="2880">
              <a:lnSpc>
                <a:spcPct val="100000"/>
              </a:lnSpc>
              <a:buClr>
                <a:schemeClr val="tx1"/>
              </a:buClr>
              <a:buSzPct val="45000"/>
            </a:pPr>
            <a:br>
              <a:rPr dirty="0"/>
            </a:b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135" name="Grafik 134"/>
          <p:cNvPicPr/>
          <p:nvPr/>
        </p:nvPicPr>
        <p:blipFill>
          <a:blip r:embed="rId3"/>
          <a:stretch/>
        </p:blipFill>
        <p:spPr>
          <a:xfrm>
            <a:off x="540000" y="1891800"/>
            <a:ext cx="2180160" cy="62748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6660000" y="1443960"/>
            <a:ext cx="3415320" cy="355320"/>
          </a:xfrm>
          <a:prstGeom prst="wedgeRectCallout">
            <a:avLst>
              <a:gd name="adj1" fmla="val -174425"/>
              <a:gd name="adj2" fmla="val 192525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WIP, otherwise the name you gave!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4"/>
          <a:stretch/>
        </p:blipFill>
        <p:spPr>
          <a:xfrm>
            <a:off x="540000" y="4140000"/>
            <a:ext cx="6800400" cy="11512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254160" y="286596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  <a:ea typeface="DejaVu Sans"/>
              </a:rPr>
              <a:t>Right Click on </a:t>
            </a:r>
            <a:r>
              <a:rPr lang="de-DE" sz="1800" b="0" strike="noStrike" spc="-1" dirty="0" err="1">
                <a:latin typeface="Rockwell"/>
                <a:ea typeface="DejaVu Sans"/>
              </a:rPr>
              <a:t>the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Stash</a:t>
            </a:r>
            <a:r>
              <a:rPr lang="de-DE" sz="1800" b="0" strike="noStrike" spc="-1" dirty="0">
                <a:latin typeface="Rockwell"/>
                <a:ea typeface="DejaVu Sans"/>
              </a:rPr>
              <a:t> and Select „</a:t>
            </a:r>
            <a:r>
              <a:rPr lang="de-DE" sz="1800" b="0" strike="noStrike" spc="-1" dirty="0" err="1">
                <a:latin typeface="Rockwell"/>
                <a:ea typeface="DejaVu Sans"/>
              </a:rPr>
              <a:t>Apply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Stash</a:t>
            </a:r>
            <a:r>
              <a:rPr lang="de-DE" sz="1800" b="0" strike="noStrike" spc="-1" dirty="0">
                <a:latin typeface="Rockwell"/>
                <a:ea typeface="DejaVu Sans"/>
              </a:rPr>
              <a:t>“ </a:t>
            </a:r>
            <a:r>
              <a:rPr lang="de-DE" sz="1800" b="0" strike="noStrike" spc="-1" dirty="0" err="1">
                <a:latin typeface="Rockwell"/>
                <a:ea typeface="DejaVu Sans"/>
              </a:rPr>
              <a:t>or</a:t>
            </a:r>
            <a:r>
              <a:rPr lang="de-DE" sz="1800" b="0" strike="noStrike" spc="-1" dirty="0">
                <a:latin typeface="Rockwell"/>
                <a:ea typeface="DejaVu Sans"/>
              </a:rPr>
              <a:t> „Delete </a:t>
            </a:r>
            <a:r>
              <a:rPr lang="de-DE" sz="1800" b="0" strike="noStrike" spc="-1" dirty="0" err="1">
                <a:latin typeface="Rockwell"/>
                <a:ea typeface="DejaVu Sans"/>
              </a:rPr>
              <a:t>Stash</a:t>
            </a:r>
            <a:r>
              <a:rPr lang="de-DE" sz="1800" b="0" strike="noStrike" spc="-1" dirty="0">
                <a:latin typeface="Rockwell"/>
                <a:ea typeface="DejaVu Sans"/>
              </a:rPr>
              <a:t>“ </a:t>
            </a:r>
            <a:r>
              <a:rPr lang="de-DE" sz="1800" b="0" strike="noStrike" spc="-1" dirty="0" err="1">
                <a:latin typeface="Rockwell"/>
                <a:ea typeface="DejaVu Sans"/>
              </a:rPr>
              <a:t>to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delete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the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Stash</a:t>
            </a: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  <a:ea typeface="DejaVu Sans"/>
              </a:rPr>
              <a:t>Select </a:t>
            </a:r>
            <a:r>
              <a:rPr lang="de-DE" sz="1800" b="0" strike="noStrike" spc="-1" dirty="0" err="1">
                <a:latin typeface="Rockwell"/>
                <a:ea typeface="DejaVu Sans"/>
              </a:rPr>
              <a:t>Apply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Stash</a:t>
            </a:r>
            <a:endParaRPr lang="de-DE" sz="1800" b="0" strike="noStrike" spc="-1" dirty="0">
              <a:latin typeface="Arial"/>
            </a:endParaRPr>
          </a:p>
          <a:p>
            <a:pPr marL="2880">
              <a:lnSpc>
                <a:spcPct val="100000"/>
              </a:lnSpc>
              <a:buClr>
                <a:schemeClr val="tx1"/>
              </a:buClr>
              <a:buSzPct val="45000"/>
            </a:pPr>
            <a:br>
              <a:rPr dirty="0"/>
            </a:b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DA9D70B-C895-DCFA-507E-7754A6AB1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Congratulations! You have encountered your first Merge conflict!</a:t>
            </a: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Now the real „fun“ of GIT really starts ;-)</a:t>
            </a: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How to deal with Merge Conflicts? This will be part of the next Exercise</a:t>
            </a: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Stay tuned!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52960" y="3403800"/>
            <a:ext cx="10606320" cy="127548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Rockwell"/>
                <a:ea typeface="DejaVu Sans"/>
              </a:rPr>
              <a:t> 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BDAE1E-57B4-515F-9C81-B8B3D6D8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Some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Remarks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You can stash whenever you want!</a:t>
            </a: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You can stash, change the branch and apply the stash → try it out!</a:t>
            </a: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Try to exercise to apply stashed and also to delete them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A7199F9-5409-C3A3-82D9-D03755D8B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Stashing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de-DE" sz="1800" b="0" strike="noStrike" spc="-1" dirty="0" err="1">
                <a:latin typeface="Rockwell"/>
                <a:ea typeface="DejaVu Sans"/>
              </a:rPr>
              <a:t>Let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us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consider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the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following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scenario</a:t>
            </a:r>
            <a:r>
              <a:rPr lang="de-DE" sz="1800" b="0" strike="noStrike" spc="-1" dirty="0">
                <a:latin typeface="Rockwell"/>
                <a:ea typeface="DejaVu Sans"/>
              </a:rPr>
              <a:t>:</a:t>
            </a:r>
            <a:r>
              <a:rPr lang="de-DE" spc="-1" dirty="0">
                <a:latin typeface="Rockwell"/>
                <a:ea typeface="DejaVu Sans"/>
              </a:rPr>
              <a:t>  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 err="1">
                <a:latin typeface="Rockwell"/>
                <a:ea typeface="DejaVu Sans"/>
              </a:rPr>
              <a:t>You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already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made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some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changes</a:t>
            </a:r>
            <a:r>
              <a:rPr lang="de-DE" sz="1800" b="0" strike="noStrike" spc="-1" dirty="0">
                <a:latin typeface="Rockwell"/>
                <a:ea typeface="DejaVu Sans"/>
              </a:rPr>
              <a:t> on </a:t>
            </a:r>
            <a:r>
              <a:rPr lang="de-DE" sz="1800" b="0" strike="noStrike" spc="-1" dirty="0" err="1">
                <a:latin typeface="Rockwell"/>
                <a:ea typeface="DejaVu Sans"/>
              </a:rPr>
              <a:t>your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local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repository</a:t>
            </a:r>
            <a:r>
              <a:rPr lang="de-DE" sz="1800" b="0" strike="noStrike" spc="-1" dirty="0">
                <a:latin typeface="Rockwell"/>
                <a:ea typeface="DejaVu Sans"/>
              </a:rPr>
              <a:t>, but not on </a:t>
            </a:r>
            <a:r>
              <a:rPr lang="de-DE" sz="1800" b="0" strike="noStrike" spc="-1" dirty="0" err="1">
                <a:latin typeface="Rockwell"/>
                <a:ea typeface="DejaVu Sans"/>
              </a:rPr>
              <a:t>your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other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one</a:t>
            </a:r>
            <a:r>
              <a:rPr lang="de-DE" sz="1800" b="0" strike="noStrike" spc="-1" dirty="0">
                <a:latin typeface="Rockwell"/>
                <a:ea typeface="DejaVu Sans"/>
              </a:rPr>
              <a:t>, so </a:t>
            </a:r>
            <a:r>
              <a:rPr lang="de-DE" sz="1800" b="0" strike="noStrike" spc="-1" dirty="0" err="1">
                <a:latin typeface="Rockwell"/>
                <a:ea typeface="DejaVu Sans"/>
              </a:rPr>
              <a:t>one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of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your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repositories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is</a:t>
            </a:r>
            <a:r>
              <a:rPr lang="de-DE" sz="1800" b="0" strike="noStrike" spc="-1" dirty="0">
                <a:latin typeface="Rockwell"/>
                <a:ea typeface="DejaVu Sans"/>
              </a:rPr>
              <a:t> at least </a:t>
            </a:r>
            <a:r>
              <a:rPr lang="de-DE" sz="1800" b="0" strike="noStrike" spc="-1" dirty="0" err="1">
                <a:latin typeface="Rockwell"/>
                <a:ea typeface="DejaVu Sans"/>
              </a:rPr>
              <a:t>one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commit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behind</a:t>
            </a:r>
            <a:endParaRPr lang="de-DE" sz="1800" b="0" strike="noStrike" spc="-1" dirty="0" err="1">
              <a:latin typeface="Arial"/>
            </a:endParaRPr>
          </a:p>
          <a:p>
            <a:pPr marL="635">
              <a:buClr>
                <a:srgbClr val="000000"/>
              </a:buClr>
            </a:pPr>
            <a:br>
              <a:rPr dirty="0"/>
            </a:br>
            <a:r>
              <a:rPr lang="de-DE" spc="-1" dirty="0">
                <a:latin typeface="Rockwell"/>
              </a:rPr>
              <a:t> 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3"/>
          <a:stretch/>
        </p:blipFill>
        <p:spPr>
          <a:xfrm>
            <a:off x="360000" y="2340000"/>
            <a:ext cx="5422680" cy="3625200"/>
          </a:xfrm>
          <a:prstGeom prst="rect">
            <a:avLst/>
          </a:prstGeom>
          <a:ln w="0">
            <a:noFill/>
          </a:ln>
        </p:spPr>
      </p:pic>
      <p:pic>
        <p:nvPicPr>
          <p:cNvPr id="87" name="Grafik 86"/>
          <p:cNvPicPr/>
          <p:nvPr/>
        </p:nvPicPr>
        <p:blipFill>
          <a:blip r:embed="rId4"/>
          <a:stretch/>
        </p:blipFill>
        <p:spPr>
          <a:xfrm>
            <a:off x="6120000" y="2340000"/>
            <a:ext cx="5219280" cy="364536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F72DAE3-4D5C-E1E7-062C-F63CA342A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On your other Repository, make some changes, e.g. edited one common file</a:t>
            </a: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90" name="Grafik 89"/>
          <p:cNvPicPr/>
          <p:nvPr/>
        </p:nvPicPr>
        <p:blipFill>
          <a:blip r:embed="rId3"/>
          <a:stretch/>
        </p:blipFill>
        <p:spPr>
          <a:xfrm>
            <a:off x="1736280" y="2820240"/>
            <a:ext cx="8744040" cy="122760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A7249CB-E103-3C35-D886-6BB214399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Now, try to fetch, try to interpret the output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93" name="Grafik 92"/>
          <p:cNvPicPr/>
          <p:nvPr/>
        </p:nvPicPr>
        <p:blipFill>
          <a:blip r:embed="rId3"/>
          <a:stretch/>
        </p:blipFill>
        <p:spPr>
          <a:xfrm>
            <a:off x="540000" y="1980000"/>
            <a:ext cx="6562440" cy="44190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8280000" y="1080000"/>
            <a:ext cx="3415320" cy="355320"/>
          </a:xfrm>
          <a:prstGeom prst="wedgeRectCallout">
            <a:avLst>
              <a:gd name="adj1" fmla="val -134183"/>
              <a:gd name="adj2" fmla="val 644141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We have edited a file, but no commits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463960" y="2523960"/>
            <a:ext cx="3415320" cy="355320"/>
          </a:xfrm>
          <a:prstGeom prst="wedgeRectCallout">
            <a:avLst>
              <a:gd name="adj1" fmla="val -133667"/>
              <a:gd name="adj2" fmla="val 339191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We are one commit behind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460000" y="3783960"/>
            <a:ext cx="3415320" cy="355320"/>
          </a:xfrm>
          <a:prstGeom prst="wedgeRectCallout">
            <a:avLst>
              <a:gd name="adj1" fmla="val -226311"/>
              <a:gd name="adj2" fmla="val 255555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We are one commit behind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7020000" y="363960"/>
            <a:ext cx="3415320" cy="355320"/>
          </a:xfrm>
          <a:prstGeom prst="wedgeRectCallout">
            <a:avLst>
              <a:gd name="adj1" fmla="val -202118"/>
              <a:gd name="adj2" fmla="val 572626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We should pull one commit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51F776C-B4EC-D52B-2E88-E1283BADD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We will receive an error message</a:t>
            </a: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Select „Close“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00" name="Grafik 99"/>
          <p:cNvPicPr/>
          <p:nvPr/>
        </p:nvPicPr>
        <p:blipFill>
          <a:blip r:embed="rId3"/>
          <a:stretch/>
        </p:blipFill>
        <p:spPr>
          <a:xfrm>
            <a:off x="360000" y="2685960"/>
            <a:ext cx="11699280" cy="217332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7920000" y="1980000"/>
            <a:ext cx="3415320" cy="355320"/>
          </a:xfrm>
          <a:prstGeom prst="wedgeRectCallout">
            <a:avLst>
              <a:gd name="adj1" fmla="val -207017"/>
              <a:gd name="adj2" fmla="val 509797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Commit or stash them! We will stash them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1556000" y="4500000"/>
            <a:ext cx="539280" cy="53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AF71C6F-1D58-166B-813B-3B4880F32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 err="1">
                <a:latin typeface="Rockwell"/>
                <a:ea typeface="DejaVu Sans"/>
              </a:rPr>
              <a:t>You</a:t>
            </a:r>
            <a:r>
              <a:rPr lang="de-DE" sz="1800" b="0" strike="noStrike" spc="-1" dirty="0">
                <a:latin typeface="Rockwell"/>
                <a:ea typeface="DejaVu Sans"/>
              </a:rPr>
              <a:t> will </a:t>
            </a:r>
            <a:r>
              <a:rPr lang="de-DE" sz="1800" b="0" strike="noStrike" spc="-1" dirty="0" err="1">
                <a:latin typeface="Rockwell"/>
                <a:ea typeface="DejaVu Sans"/>
              </a:rPr>
              <a:t>be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redirected</a:t>
            </a: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  <a:ea typeface="DejaVu Sans"/>
              </a:rPr>
              <a:t>Select „</a:t>
            </a:r>
            <a:r>
              <a:rPr lang="de-DE" sz="1800" b="0" strike="noStrike" spc="-1" dirty="0" err="1">
                <a:latin typeface="Rockwell"/>
                <a:ea typeface="DejaVu Sans"/>
              </a:rPr>
              <a:t>Cancel</a:t>
            </a:r>
            <a:r>
              <a:rPr lang="de-DE" sz="1800" b="0" strike="noStrike" spc="-1" dirty="0">
                <a:latin typeface="Rockwell"/>
                <a:ea typeface="DejaVu Sans"/>
              </a:rPr>
              <a:t>“</a:t>
            </a:r>
            <a:br>
              <a:rPr lang="de-DE" dirty="0"/>
            </a:br>
            <a:r>
              <a:rPr lang="de-DE" spc="-1" dirty="0">
                <a:latin typeface="Rockwell"/>
              </a:rPr>
              <a:t> 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3"/>
          <a:stretch/>
        </p:blipFill>
        <p:spPr>
          <a:xfrm>
            <a:off x="1440000" y="2520000"/>
            <a:ext cx="6581520" cy="254232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7236000" y="4680000"/>
            <a:ext cx="899280" cy="53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A9476F1-934F-C275-A403-B97DC0AA7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  <a:ea typeface="DejaVu Sans"/>
              </a:rPr>
              <a:t>Select „</a:t>
            </a:r>
            <a:r>
              <a:rPr lang="de-DE" sz="1800" b="0" strike="noStrike" spc="-1" dirty="0" err="1">
                <a:latin typeface="Rockwell"/>
                <a:ea typeface="DejaVu Sans"/>
              </a:rPr>
              <a:t>Stash</a:t>
            </a:r>
            <a:r>
              <a:rPr lang="de-DE" sz="1800" b="0" strike="noStrike" spc="-1" dirty="0">
                <a:latin typeface="Rockwell"/>
                <a:ea typeface="DejaVu Sans"/>
              </a:rPr>
              <a:t>“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880">
              <a:lnSpc>
                <a:spcPct val="100000"/>
              </a:lnSpc>
              <a:buClr>
                <a:schemeClr val="tx1"/>
              </a:buClr>
              <a:buSzPct val="45000"/>
            </a:pPr>
            <a:br>
              <a:rPr dirty="0"/>
            </a:b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113" name="Grafik 112"/>
          <p:cNvPicPr/>
          <p:nvPr/>
        </p:nvPicPr>
        <p:blipFill>
          <a:blip r:embed="rId3"/>
          <a:stretch/>
        </p:blipFill>
        <p:spPr>
          <a:xfrm>
            <a:off x="469440" y="1980000"/>
            <a:ext cx="6009840" cy="4466520"/>
          </a:xfrm>
          <a:prstGeom prst="rect">
            <a:avLst/>
          </a:prstGeom>
          <a:ln w="0"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4212000" y="2448000"/>
            <a:ext cx="719280" cy="6829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5798A4-E4F1-A086-4159-B57AD9754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  <a:ea typeface="DejaVu Sans"/>
              </a:rPr>
              <a:t>A </a:t>
            </a:r>
            <a:r>
              <a:rPr lang="de-DE" sz="1800" b="0" strike="noStrike" spc="-1" dirty="0" err="1">
                <a:latin typeface="Rockwell"/>
                <a:ea typeface="DejaVu Sans"/>
              </a:rPr>
              <a:t>new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window</a:t>
            </a:r>
            <a:r>
              <a:rPr lang="de-DE" sz="1800" b="0" strike="noStrike" spc="-1" dirty="0">
                <a:latin typeface="Rockwell"/>
                <a:ea typeface="DejaVu Sans"/>
              </a:rPr>
              <a:t> will </a:t>
            </a:r>
            <a:r>
              <a:rPr lang="de-DE" sz="1800" b="0" strike="noStrike" spc="-1" dirty="0" err="1">
                <a:latin typeface="Rockwell"/>
                <a:ea typeface="DejaVu Sans"/>
              </a:rPr>
              <a:t>appear</a:t>
            </a: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  <a:ea typeface="DejaVu Sans"/>
              </a:rPr>
              <a:t>Select OK, after </a:t>
            </a:r>
            <a:r>
              <a:rPr lang="de-DE" sz="1800" b="0" strike="noStrike" spc="-1" dirty="0" err="1">
                <a:latin typeface="Rockwell"/>
                <a:ea typeface="DejaVu Sans"/>
              </a:rPr>
              <a:t>editing</a:t>
            </a:r>
            <a:r>
              <a:rPr lang="de-DE" sz="1800" b="0" strike="noStrike" spc="-1" dirty="0">
                <a:latin typeface="Rockwell"/>
                <a:ea typeface="DejaVu Sans"/>
              </a:rPr>
              <a:t> and </a:t>
            </a:r>
            <a:r>
              <a:rPr lang="de-DE" sz="1800" b="0" strike="noStrike" spc="-1" dirty="0" err="1">
                <a:latin typeface="Rockwell"/>
                <a:ea typeface="DejaVu Sans"/>
              </a:rPr>
              <a:t>selecting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your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options</a:t>
            </a:r>
            <a:r>
              <a:rPr lang="de-DE" sz="1800" b="0" strike="noStrike" spc="-1" dirty="0">
                <a:latin typeface="Rockwell"/>
                <a:ea typeface="DejaVu Sans"/>
              </a:rPr>
              <a:t> (I </a:t>
            </a:r>
            <a:r>
              <a:rPr lang="de-DE" sz="1800" b="0" strike="noStrike" spc="-1" dirty="0" err="1">
                <a:latin typeface="Rockwell"/>
                <a:ea typeface="DejaVu Sans"/>
              </a:rPr>
              <a:t>have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left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everything</a:t>
            </a:r>
            <a:r>
              <a:rPr lang="de-DE" sz="1800" b="0" strike="noStrike" spc="-1" dirty="0">
                <a:latin typeface="Rockwell"/>
                <a:ea typeface="DejaVu Sans"/>
              </a:rPr>
              <a:t> blank in </a:t>
            </a:r>
            <a:r>
              <a:rPr lang="de-DE" sz="1800" b="0" strike="noStrike" spc="-1" dirty="0" err="1">
                <a:latin typeface="Rockwell"/>
                <a:ea typeface="DejaVu Sans"/>
              </a:rPr>
              <a:t>this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case</a:t>
            </a:r>
            <a:r>
              <a:rPr lang="de-DE" sz="1800" b="0" strike="noStrike" spc="-1" dirty="0">
                <a:latin typeface="Rockwell"/>
                <a:ea typeface="DejaVu Sans"/>
              </a:rPr>
              <a:t>)</a:t>
            </a:r>
            <a:endParaRPr lang="de-DE" sz="1800" b="0" strike="noStrike" spc="-1" dirty="0">
              <a:latin typeface="Arial"/>
            </a:endParaRPr>
          </a:p>
          <a:p>
            <a:pPr marL="2880">
              <a:lnSpc>
                <a:spcPct val="100000"/>
              </a:lnSpc>
              <a:buClr>
                <a:schemeClr val="tx1"/>
              </a:buClr>
              <a:buSzPct val="45000"/>
            </a:pPr>
            <a:br>
              <a:rPr dirty="0"/>
            </a:b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117" name="Grafik 116"/>
          <p:cNvPicPr/>
          <p:nvPr/>
        </p:nvPicPr>
        <p:blipFill>
          <a:blip r:embed="rId3"/>
          <a:stretch/>
        </p:blipFill>
        <p:spPr>
          <a:xfrm>
            <a:off x="360000" y="2634166"/>
            <a:ext cx="3256920" cy="1732680"/>
          </a:xfrm>
          <a:prstGeom prst="rect">
            <a:avLst/>
          </a:prstGeom>
          <a:ln w="0"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980000" y="3276360"/>
            <a:ext cx="1079280" cy="6829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6303960" y="2567566"/>
            <a:ext cx="3415320" cy="355320"/>
          </a:xfrm>
          <a:prstGeom prst="wedgeRectCallout">
            <a:avLst>
              <a:gd name="adj1" fmla="val -132107"/>
              <a:gd name="adj2" fmla="val 216868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Add a </a:t>
            </a:r>
            <a:r>
              <a:rPr lang="de-DE" sz="1400" b="0" strike="noStrike" spc="-1" dirty="0" err="1">
                <a:latin typeface="Rockwell"/>
                <a:ea typeface="DejaVu Sans"/>
              </a:rPr>
              <a:t>description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if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want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6303960" y="3291526"/>
            <a:ext cx="3415320" cy="355320"/>
          </a:xfrm>
          <a:prstGeom prst="wedgeRectCallout">
            <a:avLst>
              <a:gd name="adj1" fmla="val -177407"/>
              <a:gd name="adj2" fmla="val 106262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Select any fitting option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0FEFB6D-0FB8-46C2-4D41-B0442FDD1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Stash</a:t>
            </a:r>
            <a:r>
              <a:rPr lang="de-DE" sz="3600" b="0" strike="noStrike" spc="-1" dirty="0">
                <a:latin typeface="Rockwell Nova"/>
                <a:ea typeface="DejaVu Sans"/>
              </a:rPr>
              <a:t>,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 err="1">
                <a:latin typeface="Rockwell"/>
                <a:ea typeface="DejaVu Sans"/>
              </a:rPr>
              <a:t>You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can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now</a:t>
            </a:r>
            <a:r>
              <a:rPr lang="de-DE" sz="1800" b="0" strike="noStrike" spc="-1" dirty="0">
                <a:latin typeface="Rockwell"/>
                <a:ea typeface="DejaVu Sans"/>
              </a:rPr>
              <a:t> pull. </a:t>
            </a:r>
            <a:r>
              <a:rPr lang="de-DE" sz="1800" b="0" strike="noStrike" spc="-1" dirty="0" err="1">
                <a:latin typeface="Rockwell"/>
                <a:ea typeface="DejaVu Sans"/>
              </a:rPr>
              <a:t>There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should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be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nothing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to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commit</a:t>
            </a:r>
            <a:r>
              <a:rPr lang="de-DE" sz="1800" b="0" strike="noStrike" spc="-1" dirty="0">
                <a:latin typeface="Rockwell"/>
                <a:ea typeface="DejaVu Sans"/>
              </a:rPr>
              <a:t>!</a:t>
            </a:r>
            <a:endParaRPr lang="de-DE" sz="1800" b="0" strike="noStrike" spc="-1" dirty="0">
              <a:latin typeface="Arial"/>
            </a:endParaRPr>
          </a:p>
          <a:p>
            <a:pPr marL="2880">
              <a:lnSpc>
                <a:spcPct val="100000"/>
              </a:lnSpc>
              <a:buClr>
                <a:schemeClr val="tx1"/>
              </a:buClr>
              <a:buSzPct val="45000"/>
            </a:pPr>
            <a:br>
              <a:rPr dirty="0"/>
            </a:b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123" name="Grafik 122"/>
          <p:cNvPicPr/>
          <p:nvPr/>
        </p:nvPicPr>
        <p:blipFill>
          <a:blip r:embed="rId3"/>
          <a:stretch/>
        </p:blipFill>
        <p:spPr>
          <a:xfrm>
            <a:off x="393120" y="1812600"/>
            <a:ext cx="6086160" cy="466668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972000" y="2160360"/>
            <a:ext cx="898920" cy="8629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02DCDAD-6011-BF82-E44A-4E68EF876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6F8403-F2F8-47F0-AF41-3284110ADD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0821A6-6D0D-430C-B9BE-FF61A2827F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A714F-A1E6-422A-8D4A-088F27B257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</Words>
  <Application>Microsoft Office PowerPoint</Application>
  <PresentationFormat>Breitbild</PresentationFormat>
  <Paragraphs>112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102</cp:revision>
  <dcterms:created xsi:type="dcterms:W3CDTF">2024-04-05T18:06:26Z</dcterms:created>
  <dcterms:modified xsi:type="dcterms:W3CDTF">2024-06-16T18:38:39Z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