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0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D2AF1DC-E0D9-49DB-AFBA-1D15ADF44522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61525A-E7BA-41A2-9B32-324FD9AE435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0F0FB2-C302-44EB-AC63-EC691B2182F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0739CB3-A59A-4A20-AC60-E4A73C02890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C01DD1-DB08-472D-B0D7-07AF23450AD9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kdiff3/fil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0800" cy="82080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36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3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04 – Setting Diff- &amp; </a:t>
            </a: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Merge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-Tools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>
                <a:latin typeface="Rockwell Nova"/>
                <a:ea typeface="DejaVu Sans"/>
              </a:rPr>
              <a:t>Setting Diff- &amp;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r>
              <a:rPr lang="de-DE" sz="3600" b="0" strike="noStrike" spc="-1" dirty="0">
                <a:latin typeface="Rockwell Nova"/>
                <a:ea typeface="DejaVu Sans"/>
              </a:rPr>
              <a:t>-Tools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Under Tools Select Options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899640" y="2340000"/>
            <a:ext cx="3600000" cy="133272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4"/>
          <p:cNvSpPr/>
          <p:nvPr/>
        </p:nvSpPr>
        <p:spPr>
          <a:xfrm rot="21549000">
            <a:off x="1442880" y="3295440"/>
            <a:ext cx="1613880" cy="36468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>
                <a:latin typeface="Rockwell Nova"/>
                <a:ea typeface="DejaVu Sans"/>
              </a:rPr>
              <a:t>Setting Diff- &amp;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r>
              <a:rPr lang="de-DE" sz="3600" b="0" strike="noStrike" spc="-1" dirty="0">
                <a:latin typeface="Rockwell Nova"/>
                <a:ea typeface="DejaVu Sans"/>
              </a:rPr>
              <a:t>-Tools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Select the tab „Diff“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92" name="Grafik 91"/>
          <p:cNvPicPr/>
          <p:nvPr/>
        </p:nvPicPr>
        <p:blipFill>
          <a:blip r:embed="rId3"/>
          <a:stretch/>
        </p:blipFill>
        <p:spPr>
          <a:xfrm>
            <a:off x="2908080" y="1620000"/>
            <a:ext cx="5475600" cy="479916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4"/>
          <p:cNvSpPr/>
          <p:nvPr/>
        </p:nvSpPr>
        <p:spPr>
          <a:xfrm rot="21549000">
            <a:off x="3965040" y="1803600"/>
            <a:ext cx="889200" cy="7088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8640000" y="1440000"/>
            <a:ext cx="3415320" cy="1979280"/>
          </a:xfrm>
          <a:prstGeom prst="wedgeRectCallout">
            <a:avLst>
              <a:gd name="adj1" fmla="val -127848"/>
              <a:gd name="adj2" fmla="val 122909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Select your favourite Diff-</a:t>
            </a:r>
            <a:br/>
            <a:r>
              <a:rPr lang="de-DE" sz="1400" b="0" strike="noStrike" spc="-1">
                <a:latin typeface="Rockwell"/>
                <a:ea typeface="DejaVu Sans"/>
              </a:rPr>
              <a:t>and Merge-Tool (we have</a:t>
            </a:r>
            <a:br/>
            <a:r>
              <a:rPr lang="de-DE" sz="1400" b="0" strike="noStrike" spc="-1">
                <a:latin typeface="Rockwell"/>
                <a:ea typeface="DejaVu Sans"/>
              </a:rPr>
              <a:t>selected VS-Code, but you can</a:t>
            </a:r>
            <a:br/>
            <a:r>
              <a:rPr lang="de-DE" sz="1400" b="0" strike="noStrike" spc="-1">
                <a:latin typeface="Rockwell"/>
                <a:ea typeface="DejaVu Sans"/>
              </a:rPr>
              <a:t>use VS or Kdiff or similar!)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8640000" y="5040000"/>
            <a:ext cx="3059640" cy="899640"/>
          </a:xfrm>
          <a:prstGeom prst="wedgeRectCallout">
            <a:avLst>
              <a:gd name="adj1" fmla="val -72856"/>
              <a:gd name="adj2" fmla="val 6657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You will need to set the Arguments</a:t>
            </a:r>
            <a:br/>
            <a:r>
              <a:rPr lang="de-DE" sz="1400" b="0" strike="noStrike" spc="-1">
                <a:latin typeface="Rockwell"/>
                <a:ea typeface="DejaVu Sans"/>
              </a:rPr>
              <a:t>correctly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6" name="CustomShape 7"/>
          <p:cNvSpPr/>
          <p:nvPr/>
        </p:nvSpPr>
        <p:spPr>
          <a:xfrm rot="21549000">
            <a:off x="6123600" y="4931280"/>
            <a:ext cx="2156760" cy="3596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8"/>
          <p:cNvSpPr/>
          <p:nvPr/>
        </p:nvSpPr>
        <p:spPr>
          <a:xfrm rot="21549000">
            <a:off x="6125400" y="5399280"/>
            <a:ext cx="2156760" cy="3596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41560" y="232200"/>
            <a:ext cx="11480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>
                <a:latin typeface="Rockwell Nova"/>
                <a:ea typeface="DejaVu Sans"/>
              </a:rPr>
              <a:t>Setting Diff- &amp;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Merge</a:t>
            </a:r>
            <a:r>
              <a:rPr lang="de-DE" sz="3600" b="0" strike="noStrike" spc="-1" dirty="0">
                <a:latin typeface="Rockwell Nova"/>
                <a:ea typeface="DejaVu Sans"/>
              </a:rPr>
              <a:t>-Tools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You can also set Kdiff3 as your Diff- &amp; Merge-Tool</a:t>
            </a:r>
            <a:br/>
            <a:r>
              <a:rPr lang="de-DE" sz="1400" b="0" strike="noStrike" spc="-1">
                <a:latin typeface="Rockwell"/>
                <a:ea typeface="DejaVu Sans"/>
              </a:rPr>
              <a:t>(You can download and install it from here: </a:t>
            </a:r>
            <a:r>
              <a:rPr lang="de-DE" sz="1400" b="0" strike="noStrike" spc="-1">
                <a:latin typeface="Rockwell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https://sourceforge.net/projects/kdiff3/files/</a:t>
            </a:r>
            <a:r>
              <a:rPr lang="de-DE" sz="1400" b="0" strike="noStrike" spc="-1">
                <a:latin typeface="Rockwell"/>
                <a:ea typeface="DejaVu Sans"/>
              </a:rPr>
              <a:t> )</a:t>
            </a:r>
            <a:endParaRPr lang="de-DE" sz="1400" b="0" strike="noStrike" spc="-1">
              <a:latin typeface="Arial"/>
            </a:endParaRPr>
          </a:p>
        </p:txBody>
      </p:sp>
      <p:pic>
        <p:nvPicPr>
          <p:cNvPr id="101" name="Grafik 100"/>
          <p:cNvPicPr/>
          <p:nvPr/>
        </p:nvPicPr>
        <p:blipFill>
          <a:blip r:embed="rId4"/>
          <a:stretch/>
        </p:blipFill>
        <p:spPr>
          <a:xfrm>
            <a:off x="2975040" y="1836000"/>
            <a:ext cx="5304960" cy="4698000"/>
          </a:xfrm>
          <a:prstGeom prst="rect">
            <a:avLst/>
          </a:prstGeom>
          <a:ln w="0">
            <a:noFill/>
          </a:ln>
        </p:spPr>
      </p:pic>
      <p:sp>
        <p:nvSpPr>
          <p:cNvPr id="102" name="CustomShape 4"/>
          <p:cNvSpPr/>
          <p:nvPr/>
        </p:nvSpPr>
        <p:spPr>
          <a:xfrm rot="21549000">
            <a:off x="4035600" y="2093400"/>
            <a:ext cx="720000" cy="5346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8640000" y="1656000"/>
            <a:ext cx="3415320" cy="1979280"/>
          </a:xfrm>
          <a:prstGeom prst="wedgeRectCallout">
            <a:avLst>
              <a:gd name="adj1" fmla="val -146616"/>
              <a:gd name="adj2" fmla="val 119230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Select KDiff3 (if installed!)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8640000" y="5256000"/>
            <a:ext cx="3059640" cy="899640"/>
          </a:xfrm>
          <a:prstGeom prst="wedgeRectCallout">
            <a:avLst>
              <a:gd name="adj1" fmla="val -72856"/>
              <a:gd name="adj2" fmla="val 6657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Arguments will be set automatically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 rot="21549000">
            <a:off x="6087600" y="5075280"/>
            <a:ext cx="2156760" cy="3596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8"/>
          <p:cNvSpPr/>
          <p:nvPr/>
        </p:nvSpPr>
        <p:spPr>
          <a:xfrm rot="21549000">
            <a:off x="6089400" y="5507280"/>
            <a:ext cx="2156760" cy="3596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F192D0-4C40-495E-BF01-910E749EE2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B44B72-3900-4011-BBAA-F3745290C4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0128BE-0E4C-4E72-B43B-8A8AEF91A4C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Macintosh PowerPoint</Application>
  <PresentationFormat>Breitbild</PresentationFormat>
  <Paragraphs>33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95</cp:revision>
  <dcterms:created xsi:type="dcterms:W3CDTF">2024-04-05T18:06:26Z</dcterms:created>
  <dcterms:modified xsi:type="dcterms:W3CDTF">2024-05-29T18:28:37Z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