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1" r:id="rId5"/>
  </p:sldMasterIdLst>
  <p:notesMasterIdLst>
    <p:notesMasterId r:id="rId9"/>
  </p:notes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 snapToGrid="0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Folie mittels Klicken verschieben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de-DE" sz="2000" b="0" strike="noStrike" spc="-1">
                <a:latin typeface="Arial"/>
              </a:rPr>
              <a:t>Format der Notizen mittels Klicken bearbeiten</a:t>
            </a: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de-DE" sz="1400" b="0" strike="noStrike" spc="-1">
                <a:latin typeface="Times New Roman"/>
              </a:rPr>
              <a:t>&lt;Kopfzeile&gt;</a:t>
            </a: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de-DE" sz="1400" b="0" strike="noStrike" spc="-1">
                <a:latin typeface="Times New Roman"/>
              </a:rPr>
              <a:t>&lt;Datum/Uhrzeit&gt;</a:t>
            </a: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de-DE" sz="1400" b="0" strike="noStrike" spc="-1">
                <a:latin typeface="Times New Roman"/>
              </a:rPr>
              <a:t>&lt;Fußzeile&gt;</a:t>
            </a: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3D276EBA-2F6E-412B-8842-A12059A4248E}" type="slidenum">
              <a:rPr lang="de-DE" sz="1400" b="0" strike="noStrike" spc="-1">
                <a:latin typeface="Times New Roman"/>
              </a:rPr>
              <a:t>‹Nr.›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800" cy="35967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3884760" y="8685360"/>
            <a:ext cx="2968200" cy="455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51A5642-9A6F-4832-A5BE-B9AAFE570358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1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800" cy="35967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3884760" y="8685360"/>
            <a:ext cx="2968200" cy="455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75C489C-0670-4C40-8902-60FF45094AF0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2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800" cy="35967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3884760" y="8685360"/>
            <a:ext cx="2968200" cy="455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4047A87-2F09-48A0-BAAE-EE644BF18FB2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3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rafik 3" descr="Ein Bild, das Grafiken, Kreis, Design enthält.&#10;&#10;Beschreibung automatisch generiert."/>
          <p:cNvPicPr/>
          <p:nvPr/>
        </p:nvPicPr>
        <p:blipFill>
          <a:blip r:embed="rId3"/>
          <a:stretch/>
        </p:blipFill>
        <p:spPr>
          <a:xfrm>
            <a:off x="-1080" y="-1080"/>
            <a:ext cx="822960" cy="822960"/>
          </a:xfrm>
          <a:prstGeom prst="rect">
            <a:avLst/>
          </a:prstGeom>
          <a:ln w="0">
            <a:noFill/>
          </a:ln>
        </p:spPr>
      </p:pic>
      <p:sp>
        <p:nvSpPr>
          <p:cNvPr id="83" name="CustomShape 1"/>
          <p:cNvSpPr/>
          <p:nvPr/>
        </p:nvSpPr>
        <p:spPr>
          <a:xfrm>
            <a:off x="0" y="0"/>
            <a:ext cx="12188520" cy="624641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 dirty="0">
                <a:latin typeface="Rockwell Nova"/>
                <a:ea typeface="DejaVu Sans"/>
              </a:rPr>
              <a:t>      </a:t>
            </a:r>
            <a:r>
              <a:rPr lang="de-DE" sz="4400" b="0" strike="noStrike" spc="-1" dirty="0" err="1">
                <a:latin typeface="Rockwell Nova"/>
                <a:ea typeface="DejaVu Sans"/>
              </a:rPr>
              <a:t>PlatinPie</a:t>
            </a:r>
            <a:endParaRPr lang="de-DE" sz="4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4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4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4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4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4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4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400" b="0" strike="noStrike" spc="-1" dirty="0">
                <a:latin typeface="Rockwell Nova"/>
                <a:ea typeface="DejaVu Sans"/>
              </a:rPr>
              <a:t>GIT Training</a:t>
            </a:r>
            <a:endParaRPr lang="de-DE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4400" b="0" strike="noStrike" spc="-1" dirty="0" err="1">
                <a:solidFill>
                  <a:srgbClr val="FF7E79"/>
                </a:solidFill>
                <a:latin typeface="Rockwell Nova"/>
                <a:ea typeface="DejaVu Sans"/>
              </a:rPr>
              <a:t>Exercise</a:t>
            </a:r>
            <a:r>
              <a:rPr lang="de-DE" sz="4400" b="0" strike="noStrike" spc="-1" dirty="0">
                <a:solidFill>
                  <a:srgbClr val="FF7E79"/>
                </a:solidFill>
                <a:latin typeface="Rockwell Nova"/>
                <a:ea typeface="DejaVu Sans"/>
              </a:rPr>
              <a:t> 02 – Remote Repo </a:t>
            </a:r>
            <a:r>
              <a:rPr lang="de-DE" sz="4400" b="0" strike="noStrike" spc="-1" dirty="0" err="1">
                <a:solidFill>
                  <a:srgbClr val="FF7E79"/>
                </a:solidFill>
                <a:latin typeface="Rockwell Nova"/>
                <a:ea typeface="DejaVu Sans"/>
              </a:rPr>
              <a:t>Exercises</a:t>
            </a:r>
            <a:endParaRPr lang="de-DE" sz="4400" b="0" strike="noStrike" spc="-1" dirty="0">
              <a:solidFill>
                <a:srgbClr val="FF7E79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241560" y="232200"/>
            <a:ext cx="1148220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de-DE" sz="3600" b="0" strike="noStrike" spc="-1" dirty="0">
                <a:latin typeface="Rockwell Nova"/>
                <a:ea typeface="DejaVu Sans"/>
              </a:rPr>
              <a:t>Play </a:t>
            </a:r>
            <a:r>
              <a:rPr lang="de-DE" sz="3600" b="0" strike="noStrike" spc="-1" dirty="0" err="1">
                <a:latin typeface="Rockwell Nova"/>
                <a:ea typeface="DejaVu Sans"/>
              </a:rPr>
              <a:t>with</a:t>
            </a:r>
            <a:r>
              <a:rPr lang="de-DE" sz="3600" b="0" strike="noStrike" spc="-1" dirty="0">
                <a:latin typeface="Rockwell Nova"/>
                <a:ea typeface="DejaVu Sans"/>
              </a:rPr>
              <a:t> </a:t>
            </a:r>
            <a:r>
              <a:rPr lang="de-DE" sz="3600" b="0" strike="noStrike" spc="-1" dirty="0" err="1">
                <a:latin typeface="Rockwell Nova"/>
                <a:ea typeface="DejaVu Sans"/>
              </a:rPr>
              <a:t>the</a:t>
            </a:r>
            <a:r>
              <a:rPr lang="de-DE" sz="3600" b="0" strike="noStrike" spc="-1" dirty="0">
                <a:latin typeface="Rockwell Nova"/>
                <a:ea typeface="DejaVu Sans"/>
              </a:rPr>
              <a:t> Remote Repository</a:t>
            </a:r>
            <a:endParaRPr lang="de-DE" sz="3600" b="0" strike="noStrike" spc="-1" dirty="0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360000" y="1260000"/>
            <a:ext cx="9358920" cy="1752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4920">
              <a:lnSpc>
                <a:spcPct val="100000"/>
              </a:lnSpc>
              <a:buClr>
                <a:schemeClr val="tx1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latin typeface="Rockwell"/>
                <a:ea typeface="DejaVu Sans"/>
              </a:rPr>
              <a:t>Create a new Branch branch1</a:t>
            </a:r>
            <a:endParaRPr lang="de-DE" sz="18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chemeClr val="tx1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latin typeface="Rockwell"/>
                <a:ea typeface="DejaVu Sans"/>
              </a:rPr>
              <a:t>Checkout Branch branch1</a:t>
            </a:r>
            <a:endParaRPr lang="de-DE" sz="18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chemeClr val="tx1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latin typeface="Rockwell"/>
                <a:ea typeface="DejaVu Sans"/>
              </a:rPr>
              <a:t>Create a new file with some content</a:t>
            </a:r>
            <a:endParaRPr lang="de-DE" sz="18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chemeClr val="tx1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latin typeface="Rockwell"/>
                <a:ea typeface="DejaVu Sans"/>
              </a:rPr>
              <a:t>Stage</a:t>
            </a:r>
            <a:endParaRPr lang="de-DE" sz="18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chemeClr val="tx1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latin typeface="Rockwell"/>
                <a:ea typeface="DejaVu Sans"/>
              </a:rPr>
              <a:t>Commit</a:t>
            </a:r>
            <a:endParaRPr lang="de-DE" sz="18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chemeClr val="tx1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latin typeface="Rockwell"/>
                <a:ea typeface="DejaVu Sans"/>
              </a:rPr>
              <a:t>(Push if you want to)</a:t>
            </a:r>
            <a:endParaRPr lang="de-DE" sz="18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chemeClr val="tx1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latin typeface="Rockwell"/>
                <a:ea typeface="DejaVu Sans"/>
              </a:rPr>
              <a:t>Checkout main / master</a:t>
            </a:r>
            <a:endParaRPr lang="de-DE" sz="18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chemeClr val="tx1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latin typeface="Rockwell"/>
                <a:ea typeface="DejaVu Sans"/>
              </a:rPr>
              <a:t>Merge to main / master</a:t>
            </a:r>
            <a:endParaRPr lang="de-DE" sz="18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chemeClr val="tx1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latin typeface="Rockwell"/>
                <a:ea typeface="DejaVu Sans"/>
              </a:rPr>
              <a:t>Push</a:t>
            </a:r>
            <a:endParaRPr lang="de-DE" sz="18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chemeClr val="tx1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latin typeface="Rockwell"/>
                <a:ea typeface="DejaVu Sans"/>
              </a:rPr>
              <a:t>(Delete Branch, if needed)</a:t>
            </a:r>
            <a:endParaRPr lang="de-DE" sz="1800" b="0" strike="noStrike" spc="-1">
              <a:latin typeface="Arial"/>
            </a:endParaRPr>
          </a:p>
        </p:txBody>
      </p:sp>
      <p:pic>
        <p:nvPicPr>
          <p:cNvPr id="86" name="Grafik 85"/>
          <p:cNvPicPr/>
          <p:nvPr/>
        </p:nvPicPr>
        <p:blipFill>
          <a:blip r:embed="rId3"/>
          <a:stretch/>
        </p:blipFill>
        <p:spPr>
          <a:xfrm>
            <a:off x="6480000" y="1420920"/>
            <a:ext cx="4742280" cy="3078360"/>
          </a:xfrm>
          <a:prstGeom prst="rect">
            <a:avLst/>
          </a:prstGeom>
          <a:ln w="0">
            <a:noFill/>
          </a:ln>
        </p:spPr>
      </p:pic>
      <p:sp>
        <p:nvSpPr>
          <p:cNvPr id="87" name="CustomShape 3"/>
          <p:cNvSpPr/>
          <p:nvPr/>
        </p:nvSpPr>
        <p:spPr>
          <a:xfrm>
            <a:off x="2522160" y="4322160"/>
            <a:ext cx="3417120" cy="1617120"/>
          </a:xfrm>
          <a:prstGeom prst="wedgeRectCallout">
            <a:avLst>
              <a:gd name="adj1" fmla="val 101816"/>
              <a:gd name="adj2" fmla="val -158609"/>
            </a:avLst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Clr>
                <a:schemeClr val="tx1"/>
              </a:buClr>
            </a:pPr>
            <a:r>
              <a:rPr lang="de-DE" sz="1400" b="0" strike="noStrike" spc="-1">
                <a:latin typeface="Rockwell"/>
                <a:ea typeface="DejaVu Sans"/>
              </a:rPr>
              <a:t>You have the possibility to delete</a:t>
            </a:r>
            <a:br/>
            <a:r>
              <a:rPr lang="de-DE" sz="1400" b="0" strike="noStrike" spc="-1">
                <a:latin typeface="Rockwell"/>
                <a:ea typeface="DejaVu Sans"/>
              </a:rPr>
              <a:t>your branches locally and / or</a:t>
            </a:r>
            <a:endParaRPr lang="de-DE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Clr>
                <a:schemeClr val="tx1"/>
              </a:buClr>
            </a:pPr>
            <a:r>
              <a:rPr lang="de-DE" sz="1400" b="0" strike="noStrike" spc="-1">
                <a:latin typeface="Rockwell"/>
                <a:ea typeface="DejaVu Sans"/>
              </a:rPr>
              <a:t>remote, indicated by</a:t>
            </a:r>
            <a:br/>
            <a:r>
              <a:rPr lang="de-DE" sz="1400" b="0" strike="noStrike" spc="-1">
                <a:latin typeface="Rockwell"/>
                <a:ea typeface="DejaVu Sans"/>
              </a:rPr>
              <a:t>origin/...! </a:t>
            </a:r>
            <a:endParaRPr lang="de-DE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241560" y="232200"/>
            <a:ext cx="1148220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de-DE" sz="3600" b="0" strike="noStrike" spc="-1" dirty="0">
                <a:latin typeface="Rockwell Nova"/>
                <a:ea typeface="DejaVu Sans"/>
              </a:rPr>
              <a:t>Play </a:t>
            </a:r>
            <a:r>
              <a:rPr lang="de-DE" sz="3600" b="0" strike="noStrike" spc="-1" dirty="0" err="1">
                <a:latin typeface="Rockwell Nova"/>
                <a:ea typeface="DejaVu Sans"/>
              </a:rPr>
              <a:t>with</a:t>
            </a:r>
            <a:r>
              <a:rPr lang="de-DE" sz="3600" b="0" strike="noStrike" spc="-1" dirty="0">
                <a:latin typeface="Rockwell Nova"/>
                <a:ea typeface="DejaVu Sans"/>
              </a:rPr>
              <a:t> </a:t>
            </a:r>
            <a:r>
              <a:rPr lang="de-DE" sz="3600" b="0" strike="noStrike" spc="-1" dirty="0" err="1">
                <a:latin typeface="Rockwell Nova"/>
                <a:ea typeface="DejaVu Sans"/>
              </a:rPr>
              <a:t>the</a:t>
            </a:r>
            <a:r>
              <a:rPr lang="de-DE" sz="3600" b="0" strike="noStrike" spc="-1" dirty="0">
                <a:latin typeface="Rockwell Nova"/>
                <a:ea typeface="DejaVu Sans"/>
              </a:rPr>
              <a:t> Remote Repository</a:t>
            </a:r>
            <a:endParaRPr lang="de-DE" sz="3600" b="0" strike="noStrike" spc="-1" dirty="0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360000" y="1260000"/>
            <a:ext cx="9358920" cy="1990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4920">
              <a:lnSpc>
                <a:spcPct val="100000"/>
              </a:lnSpc>
              <a:buClr>
                <a:schemeClr val="tx1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latin typeface="Rockwell"/>
                <a:ea typeface="DejaVu Sans"/>
              </a:rPr>
              <a:t>Create a multiple Branches, e.g. b1, b2, b3, ...</a:t>
            </a:r>
            <a:endParaRPr lang="de-DE" sz="18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chemeClr val="tx1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latin typeface="Rockwell"/>
                <a:ea typeface="DejaVu Sans"/>
              </a:rPr>
              <a:t>Create a new files or edit existing ones</a:t>
            </a:r>
            <a:endParaRPr lang="de-DE" sz="18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chemeClr val="tx1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latin typeface="Rockwell"/>
                <a:ea typeface="DejaVu Sans"/>
              </a:rPr>
              <a:t>Stage</a:t>
            </a:r>
            <a:endParaRPr lang="de-DE" sz="18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chemeClr val="tx1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latin typeface="Rockwell"/>
                <a:ea typeface="DejaVu Sans"/>
              </a:rPr>
              <a:t>Commit</a:t>
            </a:r>
            <a:endParaRPr lang="de-DE" sz="18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chemeClr val="tx1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latin typeface="Rockwell"/>
                <a:ea typeface="DejaVu Sans"/>
              </a:rPr>
              <a:t>(Merge, if needed)</a:t>
            </a:r>
            <a:endParaRPr lang="de-DE" sz="18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chemeClr val="tx1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latin typeface="Rockwell"/>
                <a:ea typeface="DejaVu Sans"/>
              </a:rPr>
              <a:t>(Push if you want to)</a:t>
            </a:r>
            <a:endParaRPr lang="de-DE" sz="18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chemeClr val="tx1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latin typeface="Rockwell"/>
                <a:ea typeface="DejaVu Sans"/>
              </a:rPr>
              <a:t>Merge to main / master</a:t>
            </a:r>
            <a:endParaRPr lang="de-DE" sz="18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chemeClr val="tx1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latin typeface="Rockwell"/>
                <a:ea typeface="DejaVu Sans"/>
              </a:rPr>
              <a:t>Push</a:t>
            </a:r>
            <a:endParaRPr lang="de-DE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F166B4AC461EA4592D7E01BB8608AC4" ma:contentTypeVersion="4" ma:contentTypeDescription="Ein neues Dokument erstellen." ma:contentTypeScope="" ma:versionID="87c60498945085c5e97709f79c111266">
  <xsd:schema xmlns:xsd="http://www.w3.org/2001/XMLSchema" xmlns:xs="http://www.w3.org/2001/XMLSchema" xmlns:p="http://schemas.microsoft.com/office/2006/metadata/properties" xmlns:ns2="e2c0c820-d547-4068-8590-dbdca60a27ca" targetNamespace="http://schemas.microsoft.com/office/2006/metadata/properties" ma:root="true" ma:fieldsID="697e32c3211b913837205f1e5d7bc8a4" ns2:_="">
    <xsd:import namespace="e2c0c820-d547-4068-8590-dbdca60a27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c0c820-d547-4068-8590-dbdca60a27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E58E995-ACE5-4A71-B9C5-F96E1AFD694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27492C4-A568-48C9-BB26-6D8C371120C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833DD21-31C5-4597-A102-AB581BEAF90B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129</Words>
  <Application>Microsoft Macintosh PowerPoint</Application>
  <PresentationFormat>Breitbild</PresentationFormat>
  <Paragraphs>35</Paragraphs>
  <Slides>3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</vt:i4>
      </vt:variant>
    </vt:vector>
  </HeadingPairs>
  <TitlesOfParts>
    <vt:vector size="11" baseType="lpstr">
      <vt:lpstr>Arial</vt:lpstr>
      <vt:lpstr>Rockwell</vt:lpstr>
      <vt:lpstr>Rockwell Nova</vt:lpstr>
      <vt:lpstr>Symbol</vt:lpstr>
      <vt:lpstr>Times New Roman</vt:lpstr>
      <vt:lpstr>Wingdings</vt:lpstr>
      <vt:lpstr>Office Theme</vt:lpstr>
      <vt:lpstr>Office Theme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/>
  <dc:description/>
  <cp:lastModifiedBy>Katrin Lotto</cp:lastModifiedBy>
  <cp:revision>42</cp:revision>
  <dcterms:created xsi:type="dcterms:W3CDTF">2024-04-05T18:06:26Z</dcterms:created>
  <dcterms:modified xsi:type="dcterms:W3CDTF">2024-05-28T18:21:02Z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0x0101000F166B4AC461EA4592D7E01BB8608AC4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ediaServiceImageTags">
    <vt:lpwstr/>
  </property>
  <property fmtid="{D5CDD505-2E9C-101B-9397-08002B2CF9AE}" pid="8" name="Notes">
    <vt:i4>23</vt:i4>
  </property>
  <property fmtid="{D5CDD505-2E9C-101B-9397-08002B2CF9AE}" pid="9" name="PresentationFormat">
    <vt:lpwstr>Breitbild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23</vt:i4>
  </property>
</Properties>
</file>