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Folie mittels Klicken verschieben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&lt;Kopfzeile&gt;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8CF229E-0C2D-4EA0-9F9B-6C36667A0A31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38153CB-C2D8-4585-B208-6C788538F69C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6634FA6-A0D3-4DB2-BCDE-0904EEC27F87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10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F89A8BF-1872-466D-80FC-E6A5827243EF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45FCD9D-623D-4ACD-82CF-1BE14BE47F15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rafik 3" descr="Ein Bild, das Grafiken, Kreis, Design enthält.&#10;&#10;Beschreibung automatisch generiert."/>
          <p:cNvPicPr/>
          <p:nvPr/>
        </p:nvPicPr>
        <p:blipFill>
          <a:blip r:embed="rId1"/>
          <a:stretch/>
        </p:blipFill>
        <p:spPr>
          <a:xfrm>
            <a:off x="-1080" y="-1080"/>
            <a:ext cx="821520" cy="821520"/>
          </a:xfrm>
          <a:prstGeom prst="rect">
            <a:avLst/>
          </a:prstGeom>
          <a:ln w="0"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0" y="0"/>
            <a:ext cx="12187080" cy="61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ffffff"/>
                </a:solidFill>
                <a:latin typeface="Rockwell Nova"/>
                <a:ea typeface="DejaVu Sans"/>
              </a:rPr>
              <a:t>      </a:t>
            </a:r>
            <a:r>
              <a:rPr b="0" lang="de-DE" sz="4400" spc="-1" strike="noStrike">
                <a:solidFill>
                  <a:srgbClr val="000000"/>
                </a:solidFill>
                <a:latin typeface="Rockwell Nova"/>
                <a:ea typeface="DejaVu Sans"/>
              </a:rPr>
              <a:t>PlatinPie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Rockwell Nova"/>
                <a:ea typeface="DejaVu Sans"/>
              </a:rPr>
              <a:t>GIT Training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ffd579"/>
                </a:solidFill>
                <a:latin typeface="Rockwell Nova"/>
                <a:ea typeface="DejaVu Sans"/>
              </a:rPr>
              <a:t>Git Hooks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360000" y="1295640"/>
            <a:ext cx="6048360" cy="504000"/>
          </a:xfrm>
          <a:prstGeom prst="rect">
            <a:avLst/>
          </a:prstGeom>
          <a:ln w="0">
            <a:noFill/>
          </a:ln>
        </p:spPr>
      </p:pic>
      <p:sp>
        <p:nvSpPr>
          <p:cNvPr id="67" name="CustomShape 1"/>
          <p:cNvSpPr/>
          <p:nvPr/>
        </p:nvSpPr>
        <p:spPr>
          <a:xfrm>
            <a:off x="241560" y="232200"/>
            <a:ext cx="11480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Git Hooks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60000" y="1260000"/>
            <a:ext cx="11696760" cy="436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7740000" y="900720"/>
            <a:ext cx="3059280" cy="898920"/>
          </a:xfrm>
          <a:prstGeom prst="wedgeRoundRectCallout">
            <a:avLst>
              <a:gd name="adj1" fmla="val -245764"/>
              <a:gd name="adj2" fmla="val 18867"/>
              <a:gd name="adj3" fmla="val 16667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Every Repo has a .git folder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540000" y="2203200"/>
            <a:ext cx="2685600" cy="4276440"/>
          </a:xfrm>
          <a:prstGeom prst="rect">
            <a:avLst/>
          </a:prstGeom>
          <a:ln w="0">
            <a:noFill/>
          </a:ln>
        </p:spPr>
      </p:pic>
      <p:sp>
        <p:nvSpPr>
          <p:cNvPr id="71" name=""/>
          <p:cNvSpPr/>
          <p:nvPr/>
        </p:nvSpPr>
        <p:spPr>
          <a:xfrm>
            <a:off x="7380360" y="2880000"/>
            <a:ext cx="3059280" cy="898920"/>
          </a:xfrm>
          <a:prstGeom prst="wedgeRoundRectCallout">
            <a:avLst>
              <a:gd name="adj1" fmla="val -250176"/>
              <a:gd name="adj2" fmla="val 273289"/>
              <a:gd name="adj3" fmla="val 16667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This folder contains a hooks folder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8"/>
          <p:cNvSpPr/>
          <p:nvPr/>
        </p:nvSpPr>
        <p:spPr>
          <a:xfrm>
            <a:off x="241560" y="232200"/>
            <a:ext cx="1148076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9"/>
          <p:cNvSpPr/>
          <p:nvPr/>
        </p:nvSpPr>
        <p:spPr>
          <a:xfrm>
            <a:off x="360000" y="1260000"/>
            <a:ext cx="11696760" cy="436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1080000" y="1145160"/>
            <a:ext cx="2799720" cy="3714480"/>
          </a:xfrm>
          <a:prstGeom prst="rect">
            <a:avLst/>
          </a:prstGeom>
          <a:ln w="0">
            <a:noFill/>
          </a:ln>
        </p:spPr>
      </p:pic>
      <p:sp>
        <p:nvSpPr>
          <p:cNvPr id="75" name=""/>
          <p:cNvSpPr/>
          <p:nvPr/>
        </p:nvSpPr>
        <p:spPr>
          <a:xfrm>
            <a:off x="4680000" y="1080000"/>
            <a:ext cx="6659640" cy="50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The hooks folder contains a lot of samples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If you want to activate a hook -  just delete the .sample ending of the file, e.g. rename „pre-commit.sample“ to „pre-commit“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You can edit the pre-commit file, e.g.: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Don’t forget to make the script executable: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600"/>
            </a:br>
            <a:br>
              <a:rPr sz="1600"/>
            </a:b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Which will check, if any file containts TODO and prevent the commit if so. You can also add pre-push commands etc (see list of samples).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4860000" y="2445840"/>
            <a:ext cx="4628880" cy="151380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5400000" y="4640400"/>
            <a:ext cx="2933640" cy="39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522080" y="1519920"/>
            <a:ext cx="9173160" cy="382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4"/>
          <p:cNvSpPr/>
          <p:nvPr/>
        </p:nvSpPr>
        <p:spPr>
          <a:xfrm>
            <a:off x="241560" y="232200"/>
            <a:ext cx="11480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Git Hooks in other script languages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360000" y="1260000"/>
            <a:ext cx="11696760" cy="436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252360" y="1080000"/>
            <a:ext cx="11447640" cy="50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Git Hooks can also be written in any other script language, e.g. python:</a:t>
            </a:r>
            <a:br>
              <a:rPr sz="1600"/>
            </a:br>
            <a:br>
              <a:rPr sz="1600"/>
            </a:b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6840000" y="1580400"/>
            <a:ext cx="5220000" cy="36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59280" y="1519200"/>
            <a:ext cx="5698440" cy="4640400"/>
          </a:xfrm>
          <a:prstGeom prst="rect">
            <a:avLst/>
          </a:prstGeom>
          <a:ln w="0">
            <a:noFill/>
          </a:ln>
        </p:spPr>
      </p:pic>
      <p:sp>
        <p:nvSpPr>
          <p:cNvPr id="84" name=""/>
          <p:cNvSpPr/>
          <p:nvPr/>
        </p:nvSpPr>
        <p:spPr>
          <a:xfrm>
            <a:off x="6228000" y="1584000"/>
            <a:ext cx="6120000" cy="446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This script does the following:</a:t>
            </a:r>
            <a:br>
              <a:rPr sz="1600"/>
            </a:b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get_staged_python_files()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 retrieves all staged .py files.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check_black_format()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 runs black --check to verify formatting.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If any file isn’t formatted, the commit is prevented.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If all files are correctly formatted, the commit proceeds.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Never forget, to make the script executable: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6660000" y="4860000"/>
            <a:ext cx="3057480" cy="38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C2AB530179E9940960F37B9F6C844F2" ma:contentTypeVersion="10" ma:contentTypeDescription="Ein neues Dokument erstellen." ma:contentTypeScope="" ma:versionID="633b36ec76109854d36877eec4eab11c">
  <xsd:schema xmlns:xsd="http://www.w3.org/2001/XMLSchema" xmlns:xs="http://www.w3.org/2001/XMLSchema" xmlns:p="http://schemas.microsoft.com/office/2006/metadata/properties" xmlns:ns2="1da26605-414a-414c-bd45-c4c5d0677106" xmlns:ns3="73a3194d-17ee-42ea-8487-7b3aa2c6fc33" targetNamespace="http://schemas.microsoft.com/office/2006/metadata/properties" ma:root="true" ma:fieldsID="2e10274694a3584efc9084bc9874db39" ns2:_="" ns3:_="">
    <xsd:import namespace="1da26605-414a-414c-bd45-c4c5d0677106"/>
    <xsd:import namespace="73a3194d-17ee-42ea-8487-7b3aa2c6fc33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a26605-414a-414c-bd45-c4c5d067710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4f2f6af4-5460-4d28-be80-8eaccb8b3c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3194d-17ee-42ea-8487-7b3aa2c6fc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bd6d126-d478-4d0b-b2b1-c7a69d3c5fb7}" ma:internalName="TaxCatchAll" ma:showField="CatchAllData" ma:web="73a3194d-17ee-42ea-8487-7b3aa2c6fc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da26605-414a-414c-bd45-c4c5d0677106">
      <Terms xmlns="http://schemas.microsoft.com/office/infopath/2007/PartnerControls"/>
    </lcf76f155ced4ddcb4097134ff3c332f>
    <TaxCatchAll xmlns="73a3194d-17ee-42ea-8487-7b3aa2c6fc33" xsi:nil="true"/>
  </documentManagement>
</p:properties>
</file>

<file path=customXml/itemProps1.xml><?xml version="1.0" encoding="utf-8"?>
<ds:datastoreItem xmlns:ds="http://schemas.openxmlformats.org/officeDocument/2006/customXml" ds:itemID="{911225A7-EBB2-4A89-9B7D-095B9DBF536F}">
  <ds:schemaRefs>
    <ds:schemaRef ds:uri="1da26605-414a-414c-bd45-c4c5d0677106"/>
    <ds:schemaRef ds:uri="73a3194d-17ee-42ea-8487-7b3aa2c6fc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C4DEE7-7012-474F-820D-522CACA955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78B8AA-3139-4A43-897F-749C821EFA17}">
  <ds:schemaRefs>
    <ds:schemaRef ds:uri="1da26605-414a-414c-bd45-c4c5d0677106"/>
    <ds:schemaRef ds:uri="73a3194d-17ee-42ea-8487-7b3aa2c6fc3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Application>LibreOffice/24.2.3.2$Windows_X86_64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2024-04-05T18:06:26Z</dcterms:created>
  <dc:creator/>
  <dc:description/>
  <dc:language>de-DE</dc:language>
  <cp:lastModifiedBy/>
  <dcterms:modified xsi:type="dcterms:W3CDTF">2025-03-11T21:22:47Z</dcterms:modified>
  <cp:revision>49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0x010100DC2AB530179E9940960F37B9F6C844F2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ediaServiceImageTags">
    <vt:lpwstr/>
  </property>
  <property fmtid="{D5CDD505-2E9C-101B-9397-08002B2CF9AE}" pid="7" name="Notes">
    <vt:i4>23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