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FF1E716-CCC2-4834-9BA5-6E4A60FCE38C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9040" y="1143000"/>
            <a:ext cx="5473440" cy="307944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1E2B0C7E-21D5-45F1-9D8E-415CF66B00B0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9040" y="1143000"/>
            <a:ext cx="5473440" cy="307944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23644FB7-C86E-4619-93ED-70975BC15C3A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E5495DB6-88FC-47E4-9330-908BC3C25A7F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F3AC544D-3C40-42CB-9480-5B42454526B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B292206-BD24-48BC-A0BB-D03B9851468D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E698448B-2BBE-44E8-9511-7825DC44B905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6E9F0A9-E55E-40E6-89FF-A83ED64D89C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7BA04C0E-031B-4538-A44D-FC30B0AB831C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2AEF5F12-FA8F-44AA-85CE-7B397957F9A0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rafik 3" descr="Ein Bild, das Grafiken, Kreis, Design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-1080" y="-1080"/>
            <a:ext cx="820080" cy="82008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0" y="0"/>
            <a:ext cx="12185640" cy="61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      </a:t>
            </a:r>
            <a:r>
              <a:rPr b="0" lang="de-DE" sz="4400" spc="-1" strike="noStrike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Training – Round 5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4400" spc="-1" strike="noStrike">
                <a:solidFill>
                  <a:srgbClr val="ffd579"/>
                </a:solidFill>
                <a:latin typeface="Rockwell Nova"/>
                <a:ea typeface="DejaVu Sans"/>
              </a:rPr>
              <a:t>Exercise 01 – Large File Storage (LFS)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41560" y="232200"/>
            <a:ext cx="1147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LFS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800" y="1065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80000" y="9000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Sometimes, we want to keep some binary files in our (local) repository, but pushing them would lead to issues (like storage, cloning the repo would lead to time-consuming issues etc)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Executable files like .exe ...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Binary files like .slx, .dat, .dll, .lib, .x3d, .stl ...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Image files like .png, .jpg, .pdf ...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41560" y="232200"/>
            <a:ext cx="11479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9800" y="669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89800" y="540000"/>
            <a:ext cx="600912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If you want to track certain files in LFS: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Select the tab Repository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Select „Git LFS“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„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Initialise Repository“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rafik 89" descr=""/>
          <p:cNvPicPr/>
          <p:nvPr/>
        </p:nvPicPr>
        <p:blipFill>
          <a:blip r:embed="rId1"/>
          <a:stretch/>
        </p:blipFill>
        <p:spPr>
          <a:xfrm>
            <a:off x="6860160" y="307440"/>
            <a:ext cx="5019120" cy="61718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 rot="21549000">
            <a:off x="8173080" y="243720"/>
            <a:ext cx="719280" cy="4118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 rot="21549000">
            <a:off x="8173440" y="243720"/>
            <a:ext cx="719280" cy="4118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 rot="21549000">
            <a:off x="6661800" y="4961160"/>
            <a:ext cx="3412800" cy="4118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41560" y="232200"/>
            <a:ext cx="11479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89800" y="669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89800" y="540000"/>
            <a:ext cx="600912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Select „Start Using Git LFS“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br>
              <a:rPr sz="1600"/>
            </a:b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Hint: You can click on „What is Git LFS“ to inform yourself</a:t>
            </a:r>
            <a:br>
              <a:rPr sz="18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about Git LFS.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rafik 96" descr=""/>
          <p:cNvPicPr/>
          <p:nvPr/>
        </p:nvPicPr>
        <p:blipFill>
          <a:blip r:embed="rId1"/>
          <a:stretch/>
        </p:blipFill>
        <p:spPr>
          <a:xfrm>
            <a:off x="7200000" y="1260000"/>
            <a:ext cx="4380840" cy="318060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4"/>
          <p:cNvSpPr/>
          <p:nvPr/>
        </p:nvSpPr>
        <p:spPr>
          <a:xfrm rot="21549000">
            <a:off x="9474120" y="4112640"/>
            <a:ext cx="1441800" cy="4118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41560" y="232200"/>
            <a:ext cx="11479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89800" y="669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89800" y="540000"/>
            <a:ext cx="600912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You can now Add Files to be tracked to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rafik 101" descr=""/>
          <p:cNvPicPr/>
          <p:nvPr/>
        </p:nvPicPr>
        <p:blipFill>
          <a:blip r:embed="rId1"/>
          <a:stretch/>
        </p:blipFill>
        <p:spPr>
          <a:xfrm>
            <a:off x="7020000" y="720000"/>
            <a:ext cx="4390200" cy="3189960"/>
          </a:xfrm>
          <a:prstGeom prst="rect">
            <a:avLst/>
          </a:prstGeom>
          <a:ln w="0">
            <a:noFill/>
          </a:ln>
        </p:spPr>
      </p:pic>
      <p:sp>
        <p:nvSpPr>
          <p:cNvPr id="155" name="CustomShape 4"/>
          <p:cNvSpPr/>
          <p:nvPr/>
        </p:nvSpPr>
        <p:spPr>
          <a:xfrm rot="21549000">
            <a:off x="6912000" y="3321000"/>
            <a:ext cx="899280" cy="3513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41560" y="232200"/>
            <a:ext cx="11479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89800" y="669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89800" y="540000"/>
            <a:ext cx="636948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Select file type to be tracked for Git LFS from the selection list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fik 106" descr=""/>
          <p:cNvPicPr/>
          <p:nvPr/>
        </p:nvPicPr>
        <p:blipFill>
          <a:blip r:embed="rId1"/>
          <a:stretch/>
        </p:blipFill>
        <p:spPr>
          <a:xfrm>
            <a:off x="7549200" y="668160"/>
            <a:ext cx="4114080" cy="1599120"/>
          </a:xfrm>
          <a:prstGeom prst="rect">
            <a:avLst/>
          </a:prstGeom>
          <a:ln w="0">
            <a:noFill/>
          </a:ln>
        </p:spPr>
      </p:pic>
      <p:sp>
        <p:nvSpPr>
          <p:cNvPr id="160" name="CustomShape 4"/>
          <p:cNvSpPr/>
          <p:nvPr/>
        </p:nvSpPr>
        <p:spPr>
          <a:xfrm rot="21549000">
            <a:off x="7674120" y="891000"/>
            <a:ext cx="2860200" cy="16484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rafik 108" descr=""/>
          <p:cNvPicPr/>
          <p:nvPr/>
        </p:nvPicPr>
        <p:blipFill>
          <a:blip r:embed="rId2"/>
          <a:stretch/>
        </p:blipFill>
        <p:spPr>
          <a:xfrm>
            <a:off x="7740000" y="2880000"/>
            <a:ext cx="3599280" cy="378540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5"/>
          <p:cNvSpPr/>
          <p:nvPr/>
        </p:nvSpPr>
        <p:spPr>
          <a:xfrm rot="21549000">
            <a:off x="7407720" y="3044880"/>
            <a:ext cx="2860200" cy="37677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41560" y="232200"/>
            <a:ext cx="11479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89800" y="669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89800" y="540000"/>
            <a:ext cx="636948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Or: type in the file type you want to track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Select OK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Select Track Files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rafik 113" descr=""/>
          <p:cNvPicPr/>
          <p:nvPr/>
        </p:nvPicPr>
        <p:blipFill>
          <a:blip r:embed="rId1"/>
          <a:stretch/>
        </p:blipFill>
        <p:spPr>
          <a:xfrm>
            <a:off x="4746240" y="2596320"/>
            <a:ext cx="6953040" cy="16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1560" y="232200"/>
            <a:ext cx="11479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89800" y="669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89800" y="-72000"/>
            <a:ext cx="636948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A new file will be generated, called „.gitattributes“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rafik 117" descr=""/>
          <p:cNvPicPr/>
          <p:nvPr/>
        </p:nvPicPr>
        <p:blipFill>
          <a:blip r:embed="rId1"/>
          <a:stretch/>
        </p:blipFill>
        <p:spPr>
          <a:xfrm>
            <a:off x="540000" y="3266640"/>
            <a:ext cx="10426320" cy="285264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8284680" y="1620360"/>
            <a:ext cx="3414600" cy="538920"/>
          </a:xfrm>
          <a:prstGeom prst="wedgeRectCallout">
            <a:avLst>
              <a:gd name="adj1" fmla="val -61941"/>
              <a:gd name="adj2" fmla="val 357266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File content, indicating that „.slt“</a:t>
            </a:r>
            <a:br>
              <a:rPr sz="18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will be tracked for LFS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41560" y="232200"/>
            <a:ext cx="114793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89800" y="669600"/>
            <a:ext cx="1115604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89800" y="-72000"/>
            <a:ext cx="11769480" cy="25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Let us get more concrete and let us do a concrete example!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Get the zip-file: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git_training_05.zip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Open the unzipped folder and you will see: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b="0" lang="de-DE" sz="1600" spc="-1" strike="noStrike">
                <a:solidFill>
                  <a:srgbClr val="ffffff"/>
                </a:solidFill>
                <a:latin typeface="Rockwell"/>
                <a:ea typeface="DejaVu Sans"/>
              </a:rPr>
              <a:t> 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Double click on index.html and try to find out, what you received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Now your task is, to build a repository out of this folder, but: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502200" indent="-285840" defTabSz="91440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You will need to explore, which type of binary files are included in the project (search in all subfolders!)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502200" indent="-285840" defTabSz="91440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Try to track ALL binary files, such that they are tracked for Git LFS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502200" indent="-285840" defTabSz="91440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Push it to the remote repository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04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Hint: Do NOT push before tracking binary files and including them into Git LFS! 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rafik 122" descr=""/>
          <p:cNvPicPr/>
          <p:nvPr/>
        </p:nvPicPr>
        <p:blipFill>
          <a:blip r:embed="rId1"/>
          <a:stretch/>
        </p:blipFill>
        <p:spPr>
          <a:xfrm>
            <a:off x="960480" y="2289960"/>
            <a:ext cx="5159520" cy="23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58519D-58C4-4BE0-A3D2-DFEAFB61B6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5242D2-0CDE-49F4-A56B-8804BA696C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A6A881-973E-4646-AD5B-E8D00AEA5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2024-04-05T18:06:26Z</dcterms:created>
  <dc:creator/>
  <dc:description/>
  <dc:language>de-DE</dc:language>
  <cp:lastModifiedBy/>
  <dcterms:modified xsi:type="dcterms:W3CDTF">2024-06-20T08:43:55Z</dcterms:modified>
  <cp:revision>130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ediaServiceImageTags">
    <vt:lpwstr/>
  </property>
  <property fmtid="{D5CDD505-2E9C-101B-9397-08002B2CF9AE}" pid="7" name="Notes">
    <vt:i4>9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