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9"/>
  </p:notes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26BA3-C769-8BE3-A875-D23AD06F50AE}" v="8" dt="2024-05-26T20:55:2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B4526BA3-C769-8BE3-A875-D23AD06F50AE}"/>
    <pc:docChg chg="modSld">
      <pc:chgData name="Mladjan Radic" userId="S::mladjan.radic@platinpie.com::0d348222-b040-4911-8dd1-1cba8d44eedb" providerId="AD" clId="Web-{B4526BA3-C769-8BE3-A875-D23AD06F50AE}" dt="2024-05-26T20:55:24.936" v="7"/>
      <pc:docMkLst>
        <pc:docMk/>
      </pc:docMkLst>
      <pc:sldChg chg="addSp delSp modSp">
        <pc:chgData name="Mladjan Radic" userId="S::mladjan.radic@platinpie.com::0d348222-b040-4911-8dd1-1cba8d44eedb" providerId="AD" clId="Web-{B4526BA3-C769-8BE3-A875-D23AD06F50AE}" dt="2024-05-26T20:55:24.936" v="7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B4526BA3-C769-8BE3-A875-D23AD06F50AE}" dt="2024-05-26T20:55:22.467" v="6"/>
          <ac:spMkLst>
            <pc:docMk/>
            <pc:sldMk cId="0" sldId="257"/>
            <ac:spMk id="92" creationId="{00000000-0000-0000-0000-000000000000}"/>
          </ac:spMkLst>
        </pc:spChg>
        <pc:picChg chg="add del">
          <ac:chgData name="Mladjan Radic" userId="S::mladjan.radic@platinpie.com::0d348222-b040-4911-8dd1-1cba8d44eedb" providerId="AD" clId="Web-{B4526BA3-C769-8BE3-A875-D23AD06F50AE}" dt="2024-05-26T20:55:24.936" v="7"/>
          <ac:picMkLst>
            <pc:docMk/>
            <pc:sldMk cId="0" sldId="257"/>
            <ac:picMk id="9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48EDD31-3D4A-4C99-A05A-C90C22E59427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29BE57-BA19-4412-B679-323B41BC145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86E5BD8-CE5B-4851-8190-0A08E1EBFFA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19E969-CB6F-4BE3-B8A9-D84E788B08B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5120" cy="82512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9068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00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Preliminaries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85" name="Grafik 84"/>
          <p:cNvPicPr/>
          <p:nvPr/>
        </p:nvPicPr>
        <p:blipFill>
          <a:blip r:embed="rId3"/>
          <a:stretch/>
        </p:blipFill>
        <p:spPr>
          <a:xfrm>
            <a:off x="540000" y="1612440"/>
            <a:ext cx="5220000" cy="14475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 rot="21549000">
            <a:off x="2872440" y="1446120"/>
            <a:ext cx="723240" cy="5284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 rot="21549000">
            <a:off x="1084320" y="2415600"/>
            <a:ext cx="2450160" cy="626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4"/>
          <p:cNvSpPr txBox="1"/>
          <p:nvPr/>
        </p:nvSpPr>
        <p:spPr>
          <a:xfrm>
            <a:off x="262440" y="1080000"/>
            <a:ext cx="1071756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</a:rPr>
              <a:t>Go to Tools and then click on Options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262440" y="3420000"/>
            <a:ext cx="10717560" cy="196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</a:rPr>
              <a:t>A </a:t>
            </a:r>
            <a:r>
              <a:rPr lang="de-DE" sz="1800" b="0" strike="noStrike" spc="-1" dirty="0" err="1">
                <a:latin typeface="Rockwell"/>
              </a:rPr>
              <a:t>new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Window</a:t>
            </a:r>
            <a:r>
              <a:rPr lang="de-DE" sz="1800" b="0" strike="noStrike" spc="-1" dirty="0">
                <a:latin typeface="Rockwell"/>
              </a:rPr>
              <a:t> will </a:t>
            </a:r>
            <a:r>
              <a:rPr lang="de-DE" sz="1800" b="0" strike="noStrike" spc="-1" dirty="0" err="1">
                <a:latin typeface="Rockwell"/>
              </a:rPr>
              <a:t>pop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up</a:t>
            </a:r>
            <a:endParaRPr lang="de-DE" sz="1800" b="0" strike="noStrike" spc="-1" dirty="0">
              <a:latin typeface="Aria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</a:rPr>
              <a:t>Insert </a:t>
            </a:r>
            <a:r>
              <a:rPr lang="de-DE" sz="1800" b="0" strike="noStrike" spc="-1" dirty="0" err="1">
                <a:latin typeface="Rockwell"/>
              </a:rPr>
              <a:t>your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Full</a:t>
            </a:r>
            <a:r>
              <a:rPr lang="de-DE" sz="1800" b="0" strike="noStrike" spc="-1" dirty="0">
                <a:latin typeface="Rockwell"/>
              </a:rPr>
              <a:t> Name</a:t>
            </a:r>
            <a:endParaRPr lang="de-DE" sz="1800" b="0" strike="noStrike" spc="-1" dirty="0">
              <a:latin typeface="Aria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</a:rPr>
              <a:t>Insert </a:t>
            </a:r>
            <a:r>
              <a:rPr lang="de-DE" sz="1800" b="0" strike="noStrike" spc="-1" dirty="0" err="1">
                <a:latin typeface="Rockwell"/>
              </a:rPr>
              <a:t>your</a:t>
            </a:r>
            <a:r>
              <a:rPr lang="de-DE" sz="1800" b="0" strike="noStrike" spc="-1" dirty="0">
                <a:latin typeface="Rockwell"/>
              </a:rPr>
              <a:t> Email </a:t>
            </a:r>
            <a:r>
              <a:rPr lang="de-DE" sz="1800" b="0" strike="noStrike" spc="-1" dirty="0" err="1">
                <a:latin typeface="Rockwell"/>
              </a:rPr>
              <a:t>address</a:t>
            </a:r>
            <a:endParaRPr lang="de-DE" sz="1800" b="0" strike="noStrike" spc="-1" dirty="0">
              <a:latin typeface="Aria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</a:rPr>
              <a:t>This </a:t>
            </a:r>
            <a:r>
              <a:rPr lang="de-DE" sz="1800" b="0" strike="noStrike" spc="-1" dirty="0" err="1">
                <a:latin typeface="Rockwell"/>
              </a:rPr>
              <a:t>is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necessary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to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identify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the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commiter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to</a:t>
            </a:r>
            <a:br>
              <a:rPr dirty="0"/>
            </a:br>
            <a:r>
              <a:rPr lang="de-DE" sz="1800" b="0" strike="noStrike" spc="-1" dirty="0" err="1">
                <a:latin typeface="Rockwell"/>
              </a:rPr>
              <a:t>the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corresponding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commits</a:t>
            </a:r>
            <a:endParaRPr lang="de-DE" sz="1800" b="0" strike="noStrike" spc="-1" dirty="0">
              <a:latin typeface="Aria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 err="1">
                <a:latin typeface="Rockwell"/>
              </a:rPr>
              <a:t>You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can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make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more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changes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to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the</a:t>
            </a:r>
            <a:r>
              <a:rPr lang="de-DE" sz="1800" b="0" strike="noStrike" spc="-1" dirty="0">
                <a:latin typeface="Rockwell"/>
              </a:rPr>
              <a:t> design and</a:t>
            </a:r>
            <a:br>
              <a:rPr dirty="0"/>
            </a:br>
            <a:r>
              <a:rPr lang="de-DE" sz="1800" b="0" strike="noStrike" spc="-1" dirty="0" err="1">
                <a:latin typeface="Rockwell"/>
              </a:rPr>
              <a:t>appearence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of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sourcetree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90" name="Grafik 89"/>
          <p:cNvPicPr/>
          <p:nvPr/>
        </p:nvPicPr>
        <p:blipFill>
          <a:blip r:embed="rId4"/>
          <a:stretch/>
        </p:blipFill>
        <p:spPr>
          <a:xfrm>
            <a:off x="6120000" y="2168280"/>
            <a:ext cx="5097960" cy="449172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6"/>
          <p:cNvSpPr/>
          <p:nvPr/>
        </p:nvSpPr>
        <p:spPr>
          <a:xfrm rot="21549000">
            <a:off x="1084680" y="2415600"/>
            <a:ext cx="2450160" cy="626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 rot="21549000">
            <a:off x="5648040" y="3572640"/>
            <a:ext cx="6050880" cy="1062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Preliminaries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62440" y="1268640"/>
            <a:ext cx="10717560" cy="1431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 err="1">
                <a:latin typeface="Rockwell"/>
              </a:rPr>
              <a:t>Alternatively</a:t>
            </a:r>
            <a:r>
              <a:rPr lang="de-DE" sz="1800" b="0" strike="noStrike" spc="-1" dirty="0">
                <a:latin typeface="Rockwell"/>
              </a:rPr>
              <a:t>, </a:t>
            </a:r>
            <a:r>
              <a:rPr lang="de-DE" sz="1800" b="0" strike="noStrike" spc="-1" dirty="0" err="1">
                <a:latin typeface="Rockwell"/>
              </a:rPr>
              <a:t>you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can</a:t>
            </a:r>
            <a:r>
              <a:rPr lang="de-DE" sz="1800" b="0" strike="noStrike" spc="-1" dirty="0">
                <a:latin typeface="Rockwell"/>
              </a:rPr>
              <a:t> also </a:t>
            </a:r>
            <a:r>
              <a:rPr lang="de-DE" sz="1800" b="0" strike="noStrike" spc="-1" dirty="0" err="1">
                <a:latin typeface="Rockwell"/>
              </a:rPr>
              <a:t>set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these</a:t>
            </a:r>
            <a:r>
              <a:rPr lang="de-DE" sz="1800" b="0" strike="noStrike" spc="-1" dirty="0">
                <a:latin typeface="Rockwell"/>
              </a:rPr>
              <a:t> variables via </a:t>
            </a:r>
            <a:r>
              <a:rPr lang="de-DE" sz="1800" b="0" strike="noStrike" spc="-1" dirty="0" err="1">
                <a:latin typeface="Rockwell"/>
              </a:rPr>
              <a:t>git-shell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or</a:t>
            </a:r>
            <a:r>
              <a:rPr lang="de-DE" sz="1800" b="0" strike="noStrike" spc="-1" dirty="0">
                <a:latin typeface="Rockwell"/>
              </a:rPr>
              <a:t> terminal:</a:t>
            </a:r>
            <a:endParaRPr lang="de-DE" sz="1800" b="0" strike="noStrike" spc="-1" dirty="0">
              <a:latin typeface="Arial"/>
            </a:endParaRPr>
          </a:p>
          <a:p>
            <a:pPr marL="432000" lvl="1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</a:rPr>
              <a:t>Set </a:t>
            </a:r>
            <a:r>
              <a:rPr lang="de-DE" sz="1800" b="0" strike="noStrike" spc="-1" dirty="0" err="1">
                <a:latin typeface="Rockwell"/>
              </a:rPr>
              <a:t>your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username</a:t>
            </a:r>
            <a:r>
              <a:rPr lang="de-DE" sz="1800" b="0" strike="noStrike" spc="-1" dirty="0">
                <a:latin typeface="Rockwell"/>
              </a:rPr>
              <a:t>: </a:t>
            </a:r>
            <a:br>
              <a:rPr dirty="0"/>
            </a:br>
            <a:r>
              <a:rPr lang="de-DE" sz="1800" b="0" strike="noStrike" spc="-1" dirty="0">
                <a:latin typeface="Rockwell"/>
              </a:rPr>
              <a:t>$ </a:t>
            </a:r>
            <a:r>
              <a:rPr lang="de-DE" sz="1800" b="0" strike="noStrike" spc="-1" dirty="0" err="1">
                <a:latin typeface="Rockwell"/>
              </a:rPr>
              <a:t>git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config</a:t>
            </a:r>
            <a:r>
              <a:rPr lang="de-DE" sz="1800" b="0" strike="noStrike" spc="-1" dirty="0">
                <a:latin typeface="Rockwell"/>
              </a:rPr>
              <a:t> --global </a:t>
            </a:r>
            <a:r>
              <a:rPr lang="de-DE" sz="1800" b="0" strike="noStrike" spc="-1" dirty="0" err="1">
                <a:latin typeface="Rockwell"/>
              </a:rPr>
              <a:t>user.name</a:t>
            </a:r>
            <a:r>
              <a:rPr lang="de-DE" sz="1800" b="0" strike="noStrike" spc="-1" dirty="0">
                <a:latin typeface="Rockwell"/>
              </a:rPr>
              <a:t> "FIRST_NAME LAST_NAME"</a:t>
            </a:r>
            <a:endParaRPr lang="de-DE" sz="1800" b="0" strike="noStrike" spc="-1" dirty="0">
              <a:latin typeface="Arial"/>
            </a:endParaRPr>
          </a:p>
          <a:p>
            <a:pPr marL="432000" lvl="1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Rockwell"/>
              </a:rPr>
              <a:t>Set </a:t>
            </a:r>
            <a:r>
              <a:rPr lang="de-DE" sz="1800" b="0" strike="noStrike" spc="-1" dirty="0" err="1">
                <a:latin typeface="Rockwell"/>
              </a:rPr>
              <a:t>your</a:t>
            </a:r>
            <a:r>
              <a:rPr lang="de-DE" sz="1800" b="0" strike="noStrike" spc="-1" dirty="0">
                <a:latin typeface="Rockwell"/>
              </a:rPr>
              <a:t> email </a:t>
            </a:r>
            <a:r>
              <a:rPr lang="de-DE" sz="1800" b="0" strike="noStrike" spc="-1" dirty="0" err="1">
                <a:latin typeface="Rockwell"/>
              </a:rPr>
              <a:t>address</a:t>
            </a:r>
            <a:r>
              <a:rPr lang="de-DE" sz="1800" b="0" strike="noStrike" spc="-1" dirty="0">
                <a:latin typeface="Rockwell"/>
              </a:rPr>
              <a:t>: </a:t>
            </a:r>
            <a:br>
              <a:rPr dirty="0"/>
            </a:br>
            <a:r>
              <a:rPr lang="de-DE" sz="1800" b="0" strike="noStrike" spc="-1" dirty="0">
                <a:latin typeface="Rockwell"/>
              </a:rPr>
              <a:t>$ </a:t>
            </a:r>
            <a:r>
              <a:rPr lang="de-DE" sz="1800" b="0" strike="noStrike" spc="-1" dirty="0" err="1">
                <a:latin typeface="Rockwell"/>
              </a:rPr>
              <a:t>git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config</a:t>
            </a:r>
            <a:r>
              <a:rPr lang="de-DE" sz="1800" b="0" strike="noStrike" spc="-1" dirty="0">
                <a:latin typeface="Rockwell"/>
              </a:rPr>
              <a:t> --global </a:t>
            </a:r>
            <a:r>
              <a:rPr lang="de-DE" sz="1800" b="0" strike="noStrike" spc="-1" dirty="0" err="1">
                <a:latin typeface="Rockwell"/>
              </a:rPr>
              <a:t>user.email</a:t>
            </a:r>
            <a:r>
              <a:rPr lang="de-DE" sz="1800" b="0" strike="noStrike" spc="-1" dirty="0">
                <a:latin typeface="Rockwell"/>
              </a:rPr>
              <a:t> "</a:t>
            </a:r>
            <a:r>
              <a:rPr lang="de-DE" sz="1800" b="0" strike="noStrike" spc="-1" dirty="0" err="1">
                <a:latin typeface="Rockwell"/>
              </a:rPr>
              <a:t>MY_NAME@example.com</a:t>
            </a:r>
            <a:r>
              <a:rPr lang="de-DE" sz="1800" b="0" strike="noStrike" spc="-1" dirty="0">
                <a:latin typeface="Rockwell"/>
              </a:rPr>
              <a:t>"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F358ED-96C3-4D93-9FF2-1AD5453207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00840-07EC-4A06-A2CE-09019476D2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041645-7C5D-43F0-8694-A6F367335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Macintosh PowerPoint</Application>
  <PresentationFormat>Breitbild</PresentationFormat>
  <Paragraphs>24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23</cp:revision>
  <dcterms:created xsi:type="dcterms:W3CDTF">2024-04-05T18:06:26Z</dcterms:created>
  <dcterms:modified xsi:type="dcterms:W3CDTF">2024-05-27T17:40:24Z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