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80" r:id="rId6"/>
    <p:sldId id="283" r:id="rId7"/>
    <p:sldId id="282" r:id="rId8"/>
    <p:sldId id="281" r:id="rId9"/>
    <p:sldId id="265" r:id="rId10"/>
    <p:sldId id="285" r:id="rId11"/>
    <p:sldId id="287" r:id="rId12"/>
    <p:sldId id="296" r:id="rId13"/>
    <p:sldId id="316" r:id="rId14"/>
    <p:sldId id="288" r:id="rId15"/>
    <p:sldId id="289" r:id="rId16"/>
    <p:sldId id="304" r:id="rId17"/>
    <p:sldId id="284" r:id="rId18"/>
    <p:sldId id="286" r:id="rId19"/>
    <p:sldId id="291" r:id="rId20"/>
    <p:sldId id="292" r:id="rId21"/>
    <p:sldId id="295" r:id="rId22"/>
    <p:sldId id="321" r:id="rId23"/>
    <p:sldId id="322" r:id="rId24"/>
    <p:sldId id="293" r:id="rId25"/>
    <p:sldId id="294" r:id="rId26"/>
    <p:sldId id="318" r:id="rId27"/>
    <p:sldId id="319" r:id="rId28"/>
    <p:sldId id="320" r:id="rId29"/>
    <p:sldId id="323" r:id="rId30"/>
    <p:sldId id="324" r:id="rId31"/>
    <p:sldId id="326" r:id="rId32"/>
    <p:sldId id="325" r:id="rId33"/>
    <p:sldId id="259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F56BDD2-21F1-CB47-AA20-4DC237BF1ADF}">
          <p14:sldIdLst>
            <p14:sldId id="256"/>
          </p14:sldIdLst>
        </p14:section>
        <p14:section name="Version Control" id="{AE5FC8FA-9973-BB4F-87F4-7D0DD70E3086}">
          <p14:sldIdLst>
            <p14:sldId id="280"/>
            <p14:sldId id="283"/>
            <p14:sldId id="282"/>
            <p14:sldId id="281"/>
          </p14:sldIdLst>
        </p14:section>
        <p14:section name="What is Git?" id="{C1271E34-35DA-5848-B204-CAD54A35BB86}">
          <p14:sldIdLst>
            <p14:sldId id="265"/>
            <p14:sldId id="285"/>
            <p14:sldId id="287"/>
            <p14:sldId id="296"/>
            <p14:sldId id="316"/>
          </p14:sldIdLst>
        </p14:section>
        <p14:section name="Git Basics" id="{BFC973D1-8AA7-B243-B917-E63A332291A3}">
          <p14:sldIdLst>
            <p14:sldId id="288"/>
            <p14:sldId id="289"/>
            <p14:sldId id="304"/>
            <p14:sldId id="284"/>
            <p14:sldId id="286"/>
            <p14:sldId id="291"/>
            <p14:sldId id="292"/>
            <p14:sldId id="295"/>
            <p14:sldId id="321"/>
            <p14:sldId id="322"/>
            <p14:sldId id="293"/>
            <p14:sldId id="294"/>
          </p14:sldIdLst>
        </p14:section>
        <p14:section name="Branching" id="{37905C8F-BAE0-9043-9278-FB7AFC4FEB31}">
          <p14:sldIdLst>
            <p14:sldId id="318"/>
            <p14:sldId id="319"/>
            <p14:sldId id="320"/>
            <p14:sldId id="323"/>
            <p14:sldId id="324"/>
            <p14:sldId id="326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424242"/>
    <a:srgbClr val="FFD579"/>
    <a:srgbClr val="941651"/>
    <a:srgbClr val="D6D6D6"/>
    <a:srgbClr val="BBBBBB"/>
    <a:srgbClr val="941100"/>
    <a:srgbClr val="C1C1C1"/>
    <a:srgbClr val="DDDDDD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D07BC-73E1-AF8E-F2CD-C2C1D9866360}" v="2" dt="2024-06-16T15:27:31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3"/>
    <p:restoredTop sz="80276"/>
  </p:normalViewPr>
  <p:slideViewPr>
    <p:cSldViewPr snapToGrid="0">
      <p:cViewPr varScale="1">
        <p:scale>
          <a:sx n="131" d="100"/>
          <a:sy n="131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jan Radic" userId="S::mladjan.radic@platinpie.com::0d348222-b040-4911-8dd1-1cba8d44eedb" providerId="AD" clId="Web-{862D07BC-73E1-AF8E-F2CD-C2C1D9866360}"/>
    <pc:docChg chg="modSld">
      <pc:chgData name="Mladjan Radic" userId="S::mladjan.radic@platinpie.com::0d348222-b040-4911-8dd1-1cba8d44eedb" providerId="AD" clId="Web-{862D07BC-73E1-AF8E-F2CD-C2C1D9866360}" dt="2024-06-16T15:27:31.164" v="1" actId="14100"/>
      <pc:docMkLst>
        <pc:docMk/>
      </pc:docMkLst>
      <pc:sldChg chg="modSp">
        <pc:chgData name="Mladjan Radic" userId="S::mladjan.radic@platinpie.com::0d348222-b040-4911-8dd1-1cba8d44eedb" providerId="AD" clId="Web-{862D07BC-73E1-AF8E-F2CD-C2C1D9866360}" dt="2024-06-16T15:27:31.164" v="1" actId="14100"/>
        <pc:sldMkLst>
          <pc:docMk/>
          <pc:sldMk cId="3050472560" sldId="320"/>
        </pc:sldMkLst>
        <pc:spChg chg="mod">
          <ac:chgData name="Mladjan Radic" userId="S::mladjan.radic@platinpie.com::0d348222-b040-4911-8dd1-1cba8d44eedb" providerId="AD" clId="Web-{862D07BC-73E1-AF8E-F2CD-C2C1D9866360}" dt="2024-06-16T15:27:31.164" v="1" actId="14100"/>
          <ac:spMkLst>
            <pc:docMk/>
            <pc:sldMk cId="3050472560" sldId="320"/>
            <ac:spMk id="2" creationId="{908269C5-A6EF-7B8A-CDDD-A40F4B66BEC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29C26-EACC-A549-AAC5-7A55CD5AD5AC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C19A5D5-6193-EC46-9DD5-18F5BC8C8465}">
      <dgm:prSet phldrT="[Text]"/>
      <dgm:spPr>
        <a:solidFill>
          <a:schemeClr val="bg2">
            <a:lumMod val="50000"/>
          </a:schemeClr>
        </a:solidFill>
        <a:ln>
          <a:noFill/>
        </a:ln>
      </dgm:spPr>
      <dgm:t>
        <a:bodyPr/>
        <a:lstStyle/>
        <a:p>
          <a:r>
            <a:rPr lang="de-DE" dirty="0" err="1">
              <a:solidFill>
                <a:schemeClr val="tx1"/>
              </a:solidFill>
            </a:rPr>
            <a:t>Local</a:t>
          </a:r>
          <a:r>
            <a:rPr lang="de-DE" dirty="0">
              <a:solidFill>
                <a:schemeClr val="tx1"/>
              </a:solidFill>
            </a:rPr>
            <a:t> Version Control Systems</a:t>
          </a:r>
        </a:p>
      </dgm:t>
    </dgm:pt>
    <dgm:pt modelId="{53C3553B-67FC-EF40-9223-76FB5C796262}" type="parTrans" cxnId="{C124D98C-F517-1F40-B727-A44CA6ECE3F7}">
      <dgm:prSet/>
      <dgm:spPr/>
      <dgm:t>
        <a:bodyPr/>
        <a:lstStyle/>
        <a:p>
          <a:endParaRPr lang="de-DE"/>
        </a:p>
      </dgm:t>
    </dgm:pt>
    <dgm:pt modelId="{3E36DAD2-C089-A240-A6F7-7069E930B0B6}" type="sibTrans" cxnId="{C124D98C-F517-1F40-B727-A44CA6ECE3F7}">
      <dgm:prSet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de-DE"/>
        </a:p>
      </dgm:t>
    </dgm:pt>
    <dgm:pt modelId="{6A26391F-DE4C-D241-AC75-D7A091BF5137}">
      <dgm:prSet phldrT="[Text]"/>
      <dgm:spPr>
        <a:solidFill>
          <a:schemeClr val="bg2">
            <a:lumMod val="50000"/>
          </a:schemeClr>
        </a:solidFill>
        <a:ln>
          <a:noFill/>
        </a:ln>
      </dgm:spPr>
      <dgm:t>
        <a:bodyPr/>
        <a:lstStyle/>
        <a:p>
          <a:r>
            <a:rPr lang="de-DE" dirty="0" err="1">
              <a:solidFill>
                <a:schemeClr val="tx1"/>
              </a:solidFill>
            </a:rPr>
            <a:t>Centralized</a:t>
          </a:r>
          <a:r>
            <a:rPr lang="de-DE" dirty="0">
              <a:solidFill>
                <a:schemeClr val="tx1"/>
              </a:solidFill>
            </a:rPr>
            <a:t> Version </a:t>
          </a:r>
          <a:r>
            <a:rPr lang="de-DE" dirty="0" err="1">
              <a:solidFill>
                <a:schemeClr val="tx1"/>
              </a:solidFill>
            </a:rPr>
            <a:t>Contol</a:t>
          </a:r>
          <a:r>
            <a:rPr lang="de-DE" dirty="0">
              <a:solidFill>
                <a:schemeClr val="tx1"/>
              </a:solidFill>
            </a:rPr>
            <a:t> Systems</a:t>
          </a:r>
        </a:p>
      </dgm:t>
    </dgm:pt>
    <dgm:pt modelId="{ED0767C8-8531-994D-A38D-65F31EB7BC31}" type="parTrans" cxnId="{6C228CC0-E852-9545-AE2A-36B446C2ED7D}">
      <dgm:prSet/>
      <dgm:spPr/>
      <dgm:t>
        <a:bodyPr/>
        <a:lstStyle/>
        <a:p>
          <a:endParaRPr lang="de-DE"/>
        </a:p>
      </dgm:t>
    </dgm:pt>
    <dgm:pt modelId="{4388C9CD-D3CC-DE40-BCA6-E3196EF4DFF4}" type="sibTrans" cxnId="{6C228CC0-E852-9545-AE2A-36B446C2ED7D}">
      <dgm:prSet/>
      <dgm:spPr/>
      <dgm:t>
        <a:bodyPr/>
        <a:lstStyle/>
        <a:p>
          <a:endParaRPr lang="de-DE"/>
        </a:p>
      </dgm:t>
    </dgm:pt>
    <dgm:pt modelId="{DC65412D-2CA4-804F-8F73-4E3949D44648}">
      <dgm:prSet phldrT="[Text]"/>
      <dgm:spPr>
        <a:solidFill>
          <a:schemeClr val="bg2">
            <a:lumMod val="50000"/>
          </a:schemeClr>
        </a:solidFill>
        <a:ln>
          <a:noFill/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Distributed Version Control Systems</a:t>
          </a:r>
        </a:p>
      </dgm:t>
    </dgm:pt>
    <dgm:pt modelId="{93F49936-FCF7-9D49-B124-F57CECB06257}" type="parTrans" cxnId="{813B364F-2D96-E04A-957C-CCD4ED426E34}">
      <dgm:prSet/>
      <dgm:spPr/>
      <dgm:t>
        <a:bodyPr/>
        <a:lstStyle/>
        <a:p>
          <a:endParaRPr lang="de-DE"/>
        </a:p>
      </dgm:t>
    </dgm:pt>
    <dgm:pt modelId="{4543D4F0-1CF4-DC49-80D9-92AB33AEF439}" type="sibTrans" cxnId="{813B364F-2D96-E04A-957C-CCD4ED426E34}">
      <dgm:prSet/>
      <dgm:spPr/>
      <dgm:t>
        <a:bodyPr/>
        <a:lstStyle/>
        <a:p>
          <a:endParaRPr lang="de-DE"/>
        </a:p>
      </dgm:t>
    </dgm:pt>
    <dgm:pt modelId="{FACF3DC0-087A-294E-9E8A-808704BE5F3E}" type="pres">
      <dgm:prSet presAssocID="{39229C26-EACC-A549-AAC5-7A55CD5AD5AC}" presName="Name0" presStyleCnt="0">
        <dgm:presLayoutVars>
          <dgm:chMax val="7"/>
          <dgm:chPref val="7"/>
          <dgm:dir/>
        </dgm:presLayoutVars>
      </dgm:prSet>
      <dgm:spPr/>
    </dgm:pt>
    <dgm:pt modelId="{BC8AD803-4DDB-5C41-872D-E90B1BDF4DE2}" type="pres">
      <dgm:prSet presAssocID="{39229C26-EACC-A549-AAC5-7A55CD5AD5AC}" presName="Name1" presStyleCnt="0"/>
      <dgm:spPr/>
    </dgm:pt>
    <dgm:pt modelId="{66C00B1A-11E1-1C46-9544-7DF49E3987B6}" type="pres">
      <dgm:prSet presAssocID="{39229C26-EACC-A549-AAC5-7A55CD5AD5AC}" presName="cycle" presStyleCnt="0"/>
      <dgm:spPr/>
    </dgm:pt>
    <dgm:pt modelId="{DEDFAED6-C556-9049-BB43-B275B578B757}" type="pres">
      <dgm:prSet presAssocID="{39229C26-EACC-A549-AAC5-7A55CD5AD5AC}" presName="srcNode" presStyleLbl="node1" presStyleIdx="0" presStyleCnt="3"/>
      <dgm:spPr/>
    </dgm:pt>
    <dgm:pt modelId="{0725F840-BC1A-2848-9F45-4734D0057E7A}" type="pres">
      <dgm:prSet presAssocID="{39229C26-EACC-A549-AAC5-7A55CD5AD5AC}" presName="conn" presStyleLbl="parChTrans1D2" presStyleIdx="0" presStyleCnt="1"/>
      <dgm:spPr/>
    </dgm:pt>
    <dgm:pt modelId="{9578A06B-D4EE-034E-B9E0-0846899B28D1}" type="pres">
      <dgm:prSet presAssocID="{39229C26-EACC-A549-AAC5-7A55CD5AD5AC}" presName="extraNode" presStyleLbl="node1" presStyleIdx="0" presStyleCnt="3"/>
      <dgm:spPr/>
    </dgm:pt>
    <dgm:pt modelId="{14F2CEC9-B9F9-1447-89B1-47F25BD2A1D9}" type="pres">
      <dgm:prSet presAssocID="{39229C26-EACC-A549-AAC5-7A55CD5AD5AC}" presName="dstNode" presStyleLbl="node1" presStyleIdx="0" presStyleCnt="3"/>
      <dgm:spPr/>
    </dgm:pt>
    <dgm:pt modelId="{C6B73E73-DD4D-5A4E-9176-EC2FA95937FB}" type="pres">
      <dgm:prSet presAssocID="{6C19A5D5-6193-EC46-9DD5-18F5BC8C8465}" presName="text_1" presStyleLbl="node1" presStyleIdx="0" presStyleCnt="3">
        <dgm:presLayoutVars>
          <dgm:bulletEnabled val="1"/>
        </dgm:presLayoutVars>
      </dgm:prSet>
      <dgm:spPr/>
    </dgm:pt>
    <dgm:pt modelId="{F6A9F821-16D4-B344-939E-B65EE0E69555}" type="pres">
      <dgm:prSet presAssocID="{6C19A5D5-6193-EC46-9DD5-18F5BC8C8465}" presName="accent_1" presStyleCnt="0"/>
      <dgm:spPr/>
    </dgm:pt>
    <dgm:pt modelId="{832B0EF0-06D8-514C-9FEF-019CE0585B4B}" type="pres">
      <dgm:prSet presAssocID="{6C19A5D5-6193-EC46-9DD5-18F5BC8C8465}" presName="accentRepeatNode" presStyleLbl="solidFgAcc1" presStyleIdx="0" presStyleCnt="3"/>
      <dgm:spPr>
        <a:solidFill>
          <a:srgbClr val="FFD579"/>
        </a:solidFill>
        <a:ln>
          <a:noFill/>
        </a:ln>
      </dgm:spPr>
    </dgm:pt>
    <dgm:pt modelId="{7C795444-8245-2F4F-9978-8D97E0F97E80}" type="pres">
      <dgm:prSet presAssocID="{6A26391F-DE4C-D241-AC75-D7A091BF5137}" presName="text_2" presStyleLbl="node1" presStyleIdx="1" presStyleCnt="3">
        <dgm:presLayoutVars>
          <dgm:bulletEnabled val="1"/>
        </dgm:presLayoutVars>
      </dgm:prSet>
      <dgm:spPr/>
    </dgm:pt>
    <dgm:pt modelId="{FC1C08E2-2B31-8740-88CA-97F0121E9630}" type="pres">
      <dgm:prSet presAssocID="{6A26391F-DE4C-D241-AC75-D7A091BF5137}" presName="accent_2" presStyleCnt="0"/>
      <dgm:spPr/>
    </dgm:pt>
    <dgm:pt modelId="{D0E3757B-1162-0047-8959-642E587F06F0}" type="pres">
      <dgm:prSet presAssocID="{6A26391F-DE4C-D241-AC75-D7A091BF5137}" presName="accentRepeatNode" presStyleLbl="solidFgAcc1" presStyleIdx="1" presStyleCnt="3"/>
      <dgm:spPr>
        <a:solidFill>
          <a:srgbClr val="FFD579"/>
        </a:solidFill>
        <a:ln>
          <a:noFill/>
        </a:ln>
      </dgm:spPr>
    </dgm:pt>
    <dgm:pt modelId="{7C04FA3C-45F4-984C-A7EC-116EB7959680}" type="pres">
      <dgm:prSet presAssocID="{DC65412D-2CA4-804F-8F73-4E3949D44648}" presName="text_3" presStyleLbl="node1" presStyleIdx="2" presStyleCnt="3">
        <dgm:presLayoutVars>
          <dgm:bulletEnabled val="1"/>
        </dgm:presLayoutVars>
      </dgm:prSet>
      <dgm:spPr/>
    </dgm:pt>
    <dgm:pt modelId="{DE7EB1F3-576B-DA4C-8638-FF2B36696D19}" type="pres">
      <dgm:prSet presAssocID="{DC65412D-2CA4-804F-8F73-4E3949D44648}" presName="accent_3" presStyleCnt="0"/>
      <dgm:spPr/>
    </dgm:pt>
    <dgm:pt modelId="{62C34F27-B13B-2942-843E-3D5CEB170D44}" type="pres">
      <dgm:prSet presAssocID="{DC65412D-2CA4-804F-8F73-4E3949D44648}" presName="accentRepeatNode" presStyleLbl="solidFgAcc1" presStyleIdx="2" presStyleCnt="3"/>
      <dgm:spPr>
        <a:solidFill>
          <a:srgbClr val="FFD579"/>
        </a:solidFill>
        <a:ln>
          <a:noFill/>
        </a:ln>
      </dgm:spPr>
    </dgm:pt>
  </dgm:ptLst>
  <dgm:cxnLst>
    <dgm:cxn modelId="{63F3272E-C683-814E-9BEF-23B3113E184E}" type="presOf" srcId="{6C19A5D5-6193-EC46-9DD5-18F5BC8C8465}" destId="{C6B73E73-DD4D-5A4E-9176-EC2FA95937FB}" srcOrd="0" destOrd="0" presId="urn:microsoft.com/office/officeart/2008/layout/VerticalCurvedList"/>
    <dgm:cxn modelId="{4CCCB832-0739-DB47-B415-6DA7C800BC99}" type="presOf" srcId="{39229C26-EACC-A549-AAC5-7A55CD5AD5AC}" destId="{FACF3DC0-087A-294E-9E8A-808704BE5F3E}" srcOrd="0" destOrd="0" presId="urn:microsoft.com/office/officeart/2008/layout/VerticalCurvedList"/>
    <dgm:cxn modelId="{C795A63E-6576-9341-B586-79202CCA8970}" type="presOf" srcId="{3E36DAD2-C089-A240-A6F7-7069E930B0B6}" destId="{0725F840-BC1A-2848-9F45-4734D0057E7A}" srcOrd="0" destOrd="0" presId="urn:microsoft.com/office/officeart/2008/layout/VerticalCurvedList"/>
    <dgm:cxn modelId="{813B364F-2D96-E04A-957C-CCD4ED426E34}" srcId="{39229C26-EACC-A549-AAC5-7A55CD5AD5AC}" destId="{DC65412D-2CA4-804F-8F73-4E3949D44648}" srcOrd="2" destOrd="0" parTransId="{93F49936-FCF7-9D49-B124-F57CECB06257}" sibTransId="{4543D4F0-1CF4-DC49-80D9-92AB33AEF439}"/>
    <dgm:cxn modelId="{C124D98C-F517-1F40-B727-A44CA6ECE3F7}" srcId="{39229C26-EACC-A549-AAC5-7A55CD5AD5AC}" destId="{6C19A5D5-6193-EC46-9DD5-18F5BC8C8465}" srcOrd="0" destOrd="0" parTransId="{53C3553B-67FC-EF40-9223-76FB5C796262}" sibTransId="{3E36DAD2-C089-A240-A6F7-7069E930B0B6}"/>
    <dgm:cxn modelId="{665135BC-9EFE-D94F-8BB6-49853459D369}" type="presOf" srcId="{DC65412D-2CA4-804F-8F73-4E3949D44648}" destId="{7C04FA3C-45F4-984C-A7EC-116EB7959680}" srcOrd="0" destOrd="0" presId="urn:microsoft.com/office/officeart/2008/layout/VerticalCurvedList"/>
    <dgm:cxn modelId="{6C228CC0-E852-9545-AE2A-36B446C2ED7D}" srcId="{39229C26-EACC-A549-AAC5-7A55CD5AD5AC}" destId="{6A26391F-DE4C-D241-AC75-D7A091BF5137}" srcOrd="1" destOrd="0" parTransId="{ED0767C8-8531-994D-A38D-65F31EB7BC31}" sibTransId="{4388C9CD-D3CC-DE40-BCA6-E3196EF4DFF4}"/>
    <dgm:cxn modelId="{FEA06ED0-725D-AB47-A5B7-60D7D76330A8}" type="presOf" srcId="{6A26391F-DE4C-D241-AC75-D7A091BF5137}" destId="{7C795444-8245-2F4F-9978-8D97E0F97E80}" srcOrd="0" destOrd="0" presId="urn:microsoft.com/office/officeart/2008/layout/VerticalCurvedList"/>
    <dgm:cxn modelId="{F072A2F6-3BC9-8F4C-A619-5B308860C1DC}" type="presParOf" srcId="{FACF3DC0-087A-294E-9E8A-808704BE5F3E}" destId="{BC8AD803-4DDB-5C41-872D-E90B1BDF4DE2}" srcOrd="0" destOrd="0" presId="urn:microsoft.com/office/officeart/2008/layout/VerticalCurvedList"/>
    <dgm:cxn modelId="{4ECA363A-02F5-D241-B16C-E1B0B0E62E3C}" type="presParOf" srcId="{BC8AD803-4DDB-5C41-872D-E90B1BDF4DE2}" destId="{66C00B1A-11E1-1C46-9544-7DF49E3987B6}" srcOrd="0" destOrd="0" presId="urn:microsoft.com/office/officeart/2008/layout/VerticalCurvedList"/>
    <dgm:cxn modelId="{F36425B8-F6CC-7346-9B30-A0A33571245E}" type="presParOf" srcId="{66C00B1A-11E1-1C46-9544-7DF49E3987B6}" destId="{DEDFAED6-C556-9049-BB43-B275B578B757}" srcOrd="0" destOrd="0" presId="urn:microsoft.com/office/officeart/2008/layout/VerticalCurvedList"/>
    <dgm:cxn modelId="{4B977A08-E183-A94D-9C6E-0392BAB5494A}" type="presParOf" srcId="{66C00B1A-11E1-1C46-9544-7DF49E3987B6}" destId="{0725F840-BC1A-2848-9F45-4734D0057E7A}" srcOrd="1" destOrd="0" presId="urn:microsoft.com/office/officeart/2008/layout/VerticalCurvedList"/>
    <dgm:cxn modelId="{27AB8BE4-5C6E-6347-BABA-C3D01E3E626D}" type="presParOf" srcId="{66C00B1A-11E1-1C46-9544-7DF49E3987B6}" destId="{9578A06B-D4EE-034E-B9E0-0846899B28D1}" srcOrd="2" destOrd="0" presId="urn:microsoft.com/office/officeart/2008/layout/VerticalCurvedList"/>
    <dgm:cxn modelId="{5F34FE57-46CA-8B41-AEE7-C18A27B5A16B}" type="presParOf" srcId="{66C00B1A-11E1-1C46-9544-7DF49E3987B6}" destId="{14F2CEC9-B9F9-1447-89B1-47F25BD2A1D9}" srcOrd="3" destOrd="0" presId="urn:microsoft.com/office/officeart/2008/layout/VerticalCurvedList"/>
    <dgm:cxn modelId="{D72D0BD7-705A-2247-949F-0C65553526D5}" type="presParOf" srcId="{BC8AD803-4DDB-5C41-872D-E90B1BDF4DE2}" destId="{C6B73E73-DD4D-5A4E-9176-EC2FA95937FB}" srcOrd="1" destOrd="0" presId="urn:microsoft.com/office/officeart/2008/layout/VerticalCurvedList"/>
    <dgm:cxn modelId="{F06EE92A-F7FA-8A47-9A31-7D7DE1BD45A2}" type="presParOf" srcId="{BC8AD803-4DDB-5C41-872D-E90B1BDF4DE2}" destId="{F6A9F821-16D4-B344-939E-B65EE0E69555}" srcOrd="2" destOrd="0" presId="urn:microsoft.com/office/officeart/2008/layout/VerticalCurvedList"/>
    <dgm:cxn modelId="{3AE7EEB5-0ED3-A240-A224-8CA326D5C6B3}" type="presParOf" srcId="{F6A9F821-16D4-B344-939E-B65EE0E69555}" destId="{832B0EF0-06D8-514C-9FEF-019CE0585B4B}" srcOrd="0" destOrd="0" presId="urn:microsoft.com/office/officeart/2008/layout/VerticalCurvedList"/>
    <dgm:cxn modelId="{E3D4A565-ECA6-7445-9472-2B8EBC701CC7}" type="presParOf" srcId="{BC8AD803-4DDB-5C41-872D-E90B1BDF4DE2}" destId="{7C795444-8245-2F4F-9978-8D97E0F97E80}" srcOrd="3" destOrd="0" presId="urn:microsoft.com/office/officeart/2008/layout/VerticalCurvedList"/>
    <dgm:cxn modelId="{6E7FBC8A-F6F0-4247-AD07-28E720A8E53D}" type="presParOf" srcId="{BC8AD803-4DDB-5C41-872D-E90B1BDF4DE2}" destId="{FC1C08E2-2B31-8740-88CA-97F0121E9630}" srcOrd="4" destOrd="0" presId="urn:microsoft.com/office/officeart/2008/layout/VerticalCurvedList"/>
    <dgm:cxn modelId="{7F58BD10-94D0-A348-A22A-9419FEDDBB1A}" type="presParOf" srcId="{FC1C08E2-2B31-8740-88CA-97F0121E9630}" destId="{D0E3757B-1162-0047-8959-642E587F06F0}" srcOrd="0" destOrd="0" presId="urn:microsoft.com/office/officeart/2008/layout/VerticalCurvedList"/>
    <dgm:cxn modelId="{206B671D-D88E-C948-A6FC-679326575292}" type="presParOf" srcId="{BC8AD803-4DDB-5C41-872D-E90B1BDF4DE2}" destId="{7C04FA3C-45F4-984C-A7EC-116EB7959680}" srcOrd="5" destOrd="0" presId="urn:microsoft.com/office/officeart/2008/layout/VerticalCurvedList"/>
    <dgm:cxn modelId="{F2262761-46D3-EA4E-BD0E-5A0FB6D8F376}" type="presParOf" srcId="{BC8AD803-4DDB-5C41-872D-E90B1BDF4DE2}" destId="{DE7EB1F3-576B-DA4C-8638-FF2B36696D19}" srcOrd="6" destOrd="0" presId="urn:microsoft.com/office/officeart/2008/layout/VerticalCurvedList"/>
    <dgm:cxn modelId="{B42D18B3-1AF5-DA43-A540-3F8127AF733A}" type="presParOf" srcId="{DE7EB1F3-576B-DA4C-8638-FF2B36696D19}" destId="{62C34F27-B13B-2942-843E-3D5CEB170D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C57F7E-4DD9-3740-8992-BB2F4EDCC8CE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51B1A08-D4BE-0147-9C80-82E9CE1ABE15}">
      <dgm:prSet phldrT="[Text]"/>
      <dgm:spPr>
        <a:solidFill>
          <a:srgbClr val="FF7E79"/>
        </a:solidFill>
        <a:ln>
          <a:noFill/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1</a:t>
          </a:r>
        </a:p>
      </dgm:t>
    </dgm:pt>
    <dgm:pt modelId="{C42F956C-A8C1-8945-913F-DF11FD722DC5}" type="parTrans" cxnId="{FFFF755B-3D92-2846-B021-51AEA3948D30}">
      <dgm:prSet/>
      <dgm:spPr/>
      <dgm:t>
        <a:bodyPr/>
        <a:lstStyle/>
        <a:p>
          <a:endParaRPr lang="de-DE"/>
        </a:p>
      </dgm:t>
    </dgm:pt>
    <dgm:pt modelId="{069C5904-6E00-5148-92B4-31F652C27865}" type="sibTrans" cxnId="{FFFF755B-3D92-2846-B021-51AEA3948D30}">
      <dgm:prSet/>
      <dgm:spPr/>
      <dgm:t>
        <a:bodyPr/>
        <a:lstStyle/>
        <a:p>
          <a:endParaRPr lang="de-DE"/>
        </a:p>
      </dgm:t>
    </dgm:pt>
    <dgm:pt modelId="{02AFC6F3-B987-F04E-B710-DFA426740272}">
      <dgm:prSet phldrT="[Text]" custT="1"/>
      <dgm:spPr>
        <a:solidFill>
          <a:schemeClr val="bg1">
            <a:lumMod val="50000"/>
            <a:alpha val="90000"/>
          </a:schemeClr>
        </a:soli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modify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files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in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working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tree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endParaRPr lang="de-DE" sz="2400" dirty="0">
            <a:solidFill>
              <a:schemeClr val="tx1"/>
            </a:solidFill>
          </a:endParaRPr>
        </a:p>
      </dgm:t>
    </dgm:pt>
    <dgm:pt modelId="{924F5464-E3F3-264F-A623-649E77B6D9FB}" type="parTrans" cxnId="{AFE8B8DB-8596-E24A-A213-DB1EC2834A57}">
      <dgm:prSet/>
      <dgm:spPr/>
      <dgm:t>
        <a:bodyPr/>
        <a:lstStyle/>
        <a:p>
          <a:endParaRPr lang="de-DE"/>
        </a:p>
      </dgm:t>
    </dgm:pt>
    <dgm:pt modelId="{41A1D8AB-5CCA-EE43-BB4B-8B435CB73646}" type="sibTrans" cxnId="{AFE8B8DB-8596-E24A-A213-DB1EC2834A57}">
      <dgm:prSet/>
      <dgm:spPr/>
      <dgm:t>
        <a:bodyPr/>
        <a:lstStyle/>
        <a:p>
          <a:endParaRPr lang="de-DE"/>
        </a:p>
      </dgm:t>
    </dgm:pt>
    <dgm:pt modelId="{0DC61A14-FDF8-6B46-8FF7-0FD816EC88F7}">
      <dgm:prSet phldrT="[Text]"/>
      <dgm:spPr>
        <a:solidFill>
          <a:srgbClr val="FF7E79"/>
        </a:solidFill>
        <a:ln>
          <a:noFill/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2</a:t>
          </a:r>
        </a:p>
      </dgm:t>
    </dgm:pt>
    <dgm:pt modelId="{AC53A0E5-8A58-6046-B046-B03760198BCB}" type="parTrans" cxnId="{2BDCC67A-65FE-9948-AFBB-E73843CA871F}">
      <dgm:prSet/>
      <dgm:spPr/>
      <dgm:t>
        <a:bodyPr/>
        <a:lstStyle/>
        <a:p>
          <a:endParaRPr lang="de-DE"/>
        </a:p>
      </dgm:t>
    </dgm:pt>
    <dgm:pt modelId="{9C01DF8C-EC24-1641-A323-159B23C6FB9D}" type="sibTrans" cxnId="{2BDCC67A-65FE-9948-AFBB-E73843CA871F}">
      <dgm:prSet/>
      <dgm:spPr/>
      <dgm:t>
        <a:bodyPr/>
        <a:lstStyle/>
        <a:p>
          <a:endParaRPr lang="de-DE"/>
        </a:p>
      </dgm:t>
    </dgm:pt>
    <dgm:pt modelId="{846F9E27-DDD0-1546-AB9F-1D01C040603C}">
      <dgm:prSet phldrT="[Text]" custT="1"/>
      <dgm:spPr>
        <a:solidFill>
          <a:schemeClr val="bg1">
            <a:lumMod val="50000"/>
            <a:alpha val="90000"/>
          </a:schemeClr>
        </a:soli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selectively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stage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just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those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changes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that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have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to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be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part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of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next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commit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,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which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adds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only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those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changes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to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staging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dirty="0" err="1">
              <a:solidFill>
                <a:schemeClr val="tx1"/>
              </a:solidFill>
              <a:latin typeface="Rockwell" panose="02060603020205020403" pitchFamily="18" charset="77"/>
            </a:rPr>
            <a:t>area</a:t>
          </a:r>
          <a:r>
            <a:rPr lang="de-DE" sz="24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endParaRPr lang="de-DE" sz="2400" dirty="0">
            <a:solidFill>
              <a:schemeClr val="tx1"/>
            </a:solidFill>
          </a:endParaRPr>
        </a:p>
      </dgm:t>
    </dgm:pt>
    <dgm:pt modelId="{EED3A718-A212-D642-9A50-D0F87C6EA7AC}" type="parTrans" cxnId="{29A3945B-A495-6F47-A0C6-FBA09743BBDE}">
      <dgm:prSet/>
      <dgm:spPr/>
      <dgm:t>
        <a:bodyPr/>
        <a:lstStyle/>
        <a:p>
          <a:endParaRPr lang="de-DE"/>
        </a:p>
      </dgm:t>
    </dgm:pt>
    <dgm:pt modelId="{56A74CD2-4567-144F-AF5F-1E4E81E76EF0}" type="sibTrans" cxnId="{29A3945B-A495-6F47-A0C6-FBA09743BBDE}">
      <dgm:prSet/>
      <dgm:spPr/>
      <dgm:t>
        <a:bodyPr/>
        <a:lstStyle/>
        <a:p>
          <a:endParaRPr lang="de-DE"/>
        </a:p>
      </dgm:t>
    </dgm:pt>
    <dgm:pt modelId="{E806AC5F-543E-D740-BC5B-6584663C6DE5}">
      <dgm:prSet phldrT="[Text]"/>
      <dgm:spPr>
        <a:solidFill>
          <a:srgbClr val="FF7E79"/>
        </a:solidFill>
        <a:ln>
          <a:noFill/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3</a:t>
          </a:r>
        </a:p>
      </dgm:t>
    </dgm:pt>
    <dgm:pt modelId="{E3D37BE7-00F9-854B-9DAA-83DE9BF2CEFF}" type="parTrans" cxnId="{7CBF7E84-A808-D84F-A4F7-72E7C49C0148}">
      <dgm:prSet/>
      <dgm:spPr/>
      <dgm:t>
        <a:bodyPr/>
        <a:lstStyle/>
        <a:p>
          <a:endParaRPr lang="de-DE"/>
        </a:p>
      </dgm:t>
    </dgm:pt>
    <dgm:pt modelId="{1D8E24E1-411B-3647-9F2B-ABAF57A91C98}" type="sibTrans" cxnId="{7CBF7E84-A808-D84F-A4F7-72E7C49C0148}">
      <dgm:prSet/>
      <dgm:spPr/>
      <dgm:t>
        <a:bodyPr/>
        <a:lstStyle/>
        <a:p>
          <a:endParaRPr lang="de-DE"/>
        </a:p>
      </dgm:t>
    </dgm:pt>
    <dgm:pt modelId="{E54E7906-160D-B046-949C-6ECE9E684827}">
      <dgm:prSet phldrT="[Text]"/>
      <dgm:spPr>
        <a:solidFill>
          <a:schemeClr val="bg1">
            <a:lumMod val="50000"/>
            <a:alpha val="90000"/>
          </a:schemeClr>
        </a:solidFill>
        <a:ln>
          <a:noFill/>
        </a:ln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do a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commit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,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which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takes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files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as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they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are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in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staging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area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and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stores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that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snapshot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permanently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to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Git</a:t>
          </a:r>
          <a:r>
            <a:rPr lang="de-DE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dirty="0" err="1">
              <a:solidFill>
                <a:schemeClr val="tx1"/>
              </a:solidFill>
              <a:latin typeface="Rockwell" panose="02060603020205020403" pitchFamily="18" charset="77"/>
            </a:rPr>
            <a:t>directory</a:t>
          </a:r>
          <a:endParaRPr lang="de-DE" dirty="0">
            <a:solidFill>
              <a:schemeClr val="tx1"/>
            </a:solidFill>
          </a:endParaRPr>
        </a:p>
      </dgm:t>
    </dgm:pt>
    <dgm:pt modelId="{0E348AD2-8ADF-5E47-8EDF-DD28FB3A80EA}" type="parTrans" cxnId="{24C4BD12-B375-C545-B5C0-215F6DC0DFD3}">
      <dgm:prSet/>
      <dgm:spPr/>
      <dgm:t>
        <a:bodyPr/>
        <a:lstStyle/>
        <a:p>
          <a:endParaRPr lang="de-DE"/>
        </a:p>
      </dgm:t>
    </dgm:pt>
    <dgm:pt modelId="{46E42DA5-B328-3A4B-BDD1-5CACA9B220D8}" type="sibTrans" cxnId="{24C4BD12-B375-C545-B5C0-215F6DC0DFD3}">
      <dgm:prSet/>
      <dgm:spPr/>
      <dgm:t>
        <a:bodyPr/>
        <a:lstStyle/>
        <a:p>
          <a:endParaRPr lang="de-DE"/>
        </a:p>
      </dgm:t>
    </dgm:pt>
    <dgm:pt modelId="{B8AE23C4-9E28-3048-8386-1CB5A663D4F7}" type="pres">
      <dgm:prSet presAssocID="{F3C57F7E-4DD9-3740-8992-BB2F4EDCC8CE}" presName="linearFlow" presStyleCnt="0">
        <dgm:presLayoutVars>
          <dgm:dir/>
          <dgm:animLvl val="lvl"/>
          <dgm:resizeHandles val="exact"/>
        </dgm:presLayoutVars>
      </dgm:prSet>
      <dgm:spPr/>
    </dgm:pt>
    <dgm:pt modelId="{B7453CD5-496F-5848-BFFA-D295000004E2}" type="pres">
      <dgm:prSet presAssocID="{551B1A08-D4BE-0147-9C80-82E9CE1ABE15}" presName="composite" presStyleCnt="0"/>
      <dgm:spPr/>
    </dgm:pt>
    <dgm:pt modelId="{C68F2441-2937-8C47-906E-401056851DCF}" type="pres">
      <dgm:prSet presAssocID="{551B1A08-D4BE-0147-9C80-82E9CE1ABE1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5D0F87F-3470-F940-9BF1-641D3734C938}" type="pres">
      <dgm:prSet presAssocID="{551B1A08-D4BE-0147-9C80-82E9CE1ABE15}" presName="descendantText" presStyleLbl="alignAcc1" presStyleIdx="0" presStyleCnt="3">
        <dgm:presLayoutVars>
          <dgm:bulletEnabled val="1"/>
        </dgm:presLayoutVars>
      </dgm:prSet>
      <dgm:spPr/>
    </dgm:pt>
    <dgm:pt modelId="{EBDD4AFD-6275-804F-8C28-30CA3E113D6E}" type="pres">
      <dgm:prSet presAssocID="{069C5904-6E00-5148-92B4-31F652C27865}" presName="sp" presStyleCnt="0"/>
      <dgm:spPr/>
    </dgm:pt>
    <dgm:pt modelId="{50B77199-F595-8C46-AE70-92A323F4D114}" type="pres">
      <dgm:prSet presAssocID="{0DC61A14-FDF8-6B46-8FF7-0FD816EC88F7}" presName="composite" presStyleCnt="0"/>
      <dgm:spPr/>
    </dgm:pt>
    <dgm:pt modelId="{CC988983-CD91-0548-BCC0-842363C0C33C}" type="pres">
      <dgm:prSet presAssocID="{0DC61A14-FDF8-6B46-8FF7-0FD816EC88F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73E44EE-5A0E-724C-A28A-3CC1E9E2F748}" type="pres">
      <dgm:prSet presAssocID="{0DC61A14-FDF8-6B46-8FF7-0FD816EC88F7}" presName="descendantText" presStyleLbl="alignAcc1" presStyleIdx="1" presStyleCnt="3">
        <dgm:presLayoutVars>
          <dgm:bulletEnabled val="1"/>
        </dgm:presLayoutVars>
      </dgm:prSet>
      <dgm:spPr/>
    </dgm:pt>
    <dgm:pt modelId="{05BE336D-902A-BF47-ABF5-2BB4848A200A}" type="pres">
      <dgm:prSet presAssocID="{9C01DF8C-EC24-1641-A323-159B23C6FB9D}" presName="sp" presStyleCnt="0"/>
      <dgm:spPr/>
    </dgm:pt>
    <dgm:pt modelId="{68754273-C5B0-7145-9B3D-7C0FDE657B2F}" type="pres">
      <dgm:prSet presAssocID="{E806AC5F-543E-D740-BC5B-6584663C6DE5}" presName="composite" presStyleCnt="0"/>
      <dgm:spPr/>
    </dgm:pt>
    <dgm:pt modelId="{4F19D8B9-AFD1-5440-BEF4-E70EE256252D}" type="pres">
      <dgm:prSet presAssocID="{E806AC5F-543E-D740-BC5B-6584663C6DE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978AB1C-4416-1C43-B111-4AA3EF144904}" type="pres">
      <dgm:prSet presAssocID="{E806AC5F-543E-D740-BC5B-6584663C6DE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4C4BD12-B375-C545-B5C0-215F6DC0DFD3}" srcId="{E806AC5F-543E-D740-BC5B-6584663C6DE5}" destId="{E54E7906-160D-B046-949C-6ECE9E684827}" srcOrd="0" destOrd="0" parTransId="{0E348AD2-8ADF-5E47-8EDF-DD28FB3A80EA}" sibTransId="{46E42DA5-B328-3A4B-BDD1-5CACA9B220D8}"/>
    <dgm:cxn modelId="{95052717-992B-594F-9EDC-3875C6E9FBB4}" type="presOf" srcId="{846F9E27-DDD0-1546-AB9F-1D01C040603C}" destId="{573E44EE-5A0E-724C-A28A-3CC1E9E2F748}" srcOrd="0" destOrd="0" presId="urn:microsoft.com/office/officeart/2005/8/layout/chevron2"/>
    <dgm:cxn modelId="{9E86B228-7F19-AB42-A027-8BDD3F721CF1}" type="presOf" srcId="{551B1A08-D4BE-0147-9C80-82E9CE1ABE15}" destId="{C68F2441-2937-8C47-906E-401056851DCF}" srcOrd="0" destOrd="0" presId="urn:microsoft.com/office/officeart/2005/8/layout/chevron2"/>
    <dgm:cxn modelId="{0B9AA42D-C8A4-FF4A-A9B6-62145129460E}" type="presOf" srcId="{02AFC6F3-B987-F04E-B710-DFA426740272}" destId="{E5D0F87F-3470-F940-9BF1-641D3734C938}" srcOrd="0" destOrd="0" presId="urn:microsoft.com/office/officeart/2005/8/layout/chevron2"/>
    <dgm:cxn modelId="{FFFF755B-3D92-2846-B021-51AEA3948D30}" srcId="{F3C57F7E-4DD9-3740-8992-BB2F4EDCC8CE}" destId="{551B1A08-D4BE-0147-9C80-82E9CE1ABE15}" srcOrd="0" destOrd="0" parTransId="{C42F956C-A8C1-8945-913F-DF11FD722DC5}" sibTransId="{069C5904-6E00-5148-92B4-31F652C27865}"/>
    <dgm:cxn modelId="{29A3945B-A495-6F47-A0C6-FBA09743BBDE}" srcId="{0DC61A14-FDF8-6B46-8FF7-0FD816EC88F7}" destId="{846F9E27-DDD0-1546-AB9F-1D01C040603C}" srcOrd="0" destOrd="0" parTransId="{EED3A718-A212-D642-9A50-D0F87C6EA7AC}" sibTransId="{56A74CD2-4567-144F-AF5F-1E4E81E76EF0}"/>
    <dgm:cxn modelId="{94BFFB75-22CA-7A41-A37C-56DC0AC0451E}" type="presOf" srcId="{E54E7906-160D-B046-949C-6ECE9E684827}" destId="{9978AB1C-4416-1C43-B111-4AA3EF144904}" srcOrd="0" destOrd="0" presId="urn:microsoft.com/office/officeart/2005/8/layout/chevron2"/>
    <dgm:cxn modelId="{2BDCC67A-65FE-9948-AFBB-E73843CA871F}" srcId="{F3C57F7E-4DD9-3740-8992-BB2F4EDCC8CE}" destId="{0DC61A14-FDF8-6B46-8FF7-0FD816EC88F7}" srcOrd="1" destOrd="0" parTransId="{AC53A0E5-8A58-6046-B046-B03760198BCB}" sibTransId="{9C01DF8C-EC24-1641-A323-159B23C6FB9D}"/>
    <dgm:cxn modelId="{7CBF7E84-A808-D84F-A4F7-72E7C49C0148}" srcId="{F3C57F7E-4DD9-3740-8992-BB2F4EDCC8CE}" destId="{E806AC5F-543E-D740-BC5B-6584663C6DE5}" srcOrd="2" destOrd="0" parTransId="{E3D37BE7-00F9-854B-9DAA-83DE9BF2CEFF}" sibTransId="{1D8E24E1-411B-3647-9F2B-ABAF57A91C98}"/>
    <dgm:cxn modelId="{A2E799A5-6DD6-344F-BEE5-522983593D9E}" type="presOf" srcId="{E806AC5F-543E-D740-BC5B-6584663C6DE5}" destId="{4F19D8B9-AFD1-5440-BEF4-E70EE256252D}" srcOrd="0" destOrd="0" presId="urn:microsoft.com/office/officeart/2005/8/layout/chevron2"/>
    <dgm:cxn modelId="{AFE8B8DB-8596-E24A-A213-DB1EC2834A57}" srcId="{551B1A08-D4BE-0147-9C80-82E9CE1ABE15}" destId="{02AFC6F3-B987-F04E-B710-DFA426740272}" srcOrd="0" destOrd="0" parTransId="{924F5464-E3F3-264F-A623-649E77B6D9FB}" sibTransId="{41A1D8AB-5CCA-EE43-BB4B-8B435CB73646}"/>
    <dgm:cxn modelId="{D2E4AAE3-8481-7F4A-BA95-F2374BBBB2E5}" type="presOf" srcId="{F3C57F7E-4DD9-3740-8992-BB2F4EDCC8CE}" destId="{B8AE23C4-9E28-3048-8386-1CB5A663D4F7}" srcOrd="0" destOrd="0" presId="urn:microsoft.com/office/officeart/2005/8/layout/chevron2"/>
    <dgm:cxn modelId="{402639E7-1F72-2449-84BD-D84F6B750605}" type="presOf" srcId="{0DC61A14-FDF8-6B46-8FF7-0FD816EC88F7}" destId="{CC988983-CD91-0548-BCC0-842363C0C33C}" srcOrd="0" destOrd="0" presId="urn:microsoft.com/office/officeart/2005/8/layout/chevron2"/>
    <dgm:cxn modelId="{5306DAC5-E48A-3646-838F-191E7AA3C3DD}" type="presParOf" srcId="{B8AE23C4-9E28-3048-8386-1CB5A663D4F7}" destId="{B7453CD5-496F-5848-BFFA-D295000004E2}" srcOrd="0" destOrd="0" presId="urn:microsoft.com/office/officeart/2005/8/layout/chevron2"/>
    <dgm:cxn modelId="{47654A5E-2F80-9B45-A037-ECC0626298BE}" type="presParOf" srcId="{B7453CD5-496F-5848-BFFA-D295000004E2}" destId="{C68F2441-2937-8C47-906E-401056851DCF}" srcOrd="0" destOrd="0" presId="urn:microsoft.com/office/officeart/2005/8/layout/chevron2"/>
    <dgm:cxn modelId="{9FC73C58-6619-604B-8F9D-D4151BA41A7E}" type="presParOf" srcId="{B7453CD5-496F-5848-BFFA-D295000004E2}" destId="{E5D0F87F-3470-F940-9BF1-641D3734C938}" srcOrd="1" destOrd="0" presId="urn:microsoft.com/office/officeart/2005/8/layout/chevron2"/>
    <dgm:cxn modelId="{7FF0A62F-FE35-7E47-BD55-67E2712E666C}" type="presParOf" srcId="{B8AE23C4-9E28-3048-8386-1CB5A663D4F7}" destId="{EBDD4AFD-6275-804F-8C28-30CA3E113D6E}" srcOrd="1" destOrd="0" presId="urn:microsoft.com/office/officeart/2005/8/layout/chevron2"/>
    <dgm:cxn modelId="{96D2C5C7-150C-D444-AFAC-8F7582276E2F}" type="presParOf" srcId="{B8AE23C4-9E28-3048-8386-1CB5A663D4F7}" destId="{50B77199-F595-8C46-AE70-92A323F4D114}" srcOrd="2" destOrd="0" presId="urn:microsoft.com/office/officeart/2005/8/layout/chevron2"/>
    <dgm:cxn modelId="{DEB11025-ED0E-D14F-A912-9C18883D8BFD}" type="presParOf" srcId="{50B77199-F595-8C46-AE70-92A323F4D114}" destId="{CC988983-CD91-0548-BCC0-842363C0C33C}" srcOrd="0" destOrd="0" presId="urn:microsoft.com/office/officeart/2005/8/layout/chevron2"/>
    <dgm:cxn modelId="{D5CC6A9E-1148-F747-9962-32AA9DB9B975}" type="presParOf" srcId="{50B77199-F595-8C46-AE70-92A323F4D114}" destId="{573E44EE-5A0E-724C-A28A-3CC1E9E2F748}" srcOrd="1" destOrd="0" presId="urn:microsoft.com/office/officeart/2005/8/layout/chevron2"/>
    <dgm:cxn modelId="{2DCE4CD6-B7EA-1743-BD6A-9DCDAECA77D6}" type="presParOf" srcId="{B8AE23C4-9E28-3048-8386-1CB5A663D4F7}" destId="{05BE336D-902A-BF47-ABF5-2BB4848A200A}" srcOrd="3" destOrd="0" presId="urn:microsoft.com/office/officeart/2005/8/layout/chevron2"/>
    <dgm:cxn modelId="{1F6C064F-CDA0-A14C-9868-0A661322C813}" type="presParOf" srcId="{B8AE23C4-9E28-3048-8386-1CB5A663D4F7}" destId="{68754273-C5B0-7145-9B3D-7C0FDE657B2F}" srcOrd="4" destOrd="0" presId="urn:microsoft.com/office/officeart/2005/8/layout/chevron2"/>
    <dgm:cxn modelId="{154D620D-E524-8C48-8E5C-4B8A44DCF921}" type="presParOf" srcId="{68754273-C5B0-7145-9B3D-7C0FDE657B2F}" destId="{4F19D8B9-AFD1-5440-BEF4-E70EE256252D}" srcOrd="0" destOrd="0" presId="urn:microsoft.com/office/officeart/2005/8/layout/chevron2"/>
    <dgm:cxn modelId="{26A64DB9-FC69-AB44-82AD-30823F527FAA}" type="presParOf" srcId="{68754273-C5B0-7145-9B3D-7C0FDE657B2F}" destId="{9978AB1C-4416-1C43-B111-4AA3EF1449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645B9B-3596-0F43-A0AE-D73D77376CC3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3070FB23-FE34-904D-B27A-C51852A35247}">
      <dgm:prSet phldrT="[Text]" custT="1"/>
      <dgm:spPr>
        <a:solidFill>
          <a:schemeClr val="bg1">
            <a:lumMod val="65000"/>
            <a:alpha val="98000"/>
          </a:schemeClr>
        </a:solidFill>
        <a:ln>
          <a:noFill/>
        </a:ln>
      </dgm:spPr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working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tree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: </a:t>
          </a:r>
          <a:b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</a:b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single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checkout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of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a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version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of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project</a:t>
          </a:r>
          <a:endParaRPr lang="de-DE" sz="1700" dirty="0">
            <a:solidFill>
              <a:schemeClr val="tx1"/>
            </a:solidFill>
          </a:endParaRPr>
        </a:p>
      </dgm:t>
    </dgm:pt>
    <dgm:pt modelId="{63BB3ABD-15FC-F247-A329-FDE265A66612}" type="parTrans" cxnId="{D397CBA1-E3B8-6640-B6E3-465A5ED1E279}">
      <dgm:prSet/>
      <dgm:spPr/>
      <dgm:t>
        <a:bodyPr/>
        <a:lstStyle/>
        <a:p>
          <a:endParaRPr lang="de-DE"/>
        </a:p>
      </dgm:t>
    </dgm:pt>
    <dgm:pt modelId="{52D797EF-A477-7846-92D2-325C1FDBF19A}" type="sibTrans" cxnId="{D397CBA1-E3B8-6640-B6E3-465A5ED1E279}">
      <dgm:prSet/>
      <dgm:spPr/>
      <dgm:t>
        <a:bodyPr/>
        <a:lstStyle/>
        <a:p>
          <a:endParaRPr lang="de-DE"/>
        </a:p>
      </dgm:t>
    </dgm:pt>
    <dgm:pt modelId="{DB92C381-1B9C-0E4F-B97A-BD5F91E8053E}">
      <dgm:prSet phldrT="[Text]" custT="1"/>
      <dgm:spPr>
        <a:solidFill>
          <a:schemeClr val="bg1">
            <a:lumMod val="65000"/>
            <a:alpha val="98000"/>
          </a:schemeClr>
        </a:solidFill>
        <a:ln>
          <a:noFill/>
        </a:ln>
      </dgm:spPr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staging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area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: </a:t>
          </a:r>
          <a:b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</a:b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file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,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usually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located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in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git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directory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,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storing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information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about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what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will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go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into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next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commit</a:t>
          </a:r>
          <a:endParaRPr lang="de-DE" sz="1700" dirty="0">
            <a:solidFill>
              <a:schemeClr val="tx1"/>
            </a:solidFill>
          </a:endParaRPr>
        </a:p>
      </dgm:t>
    </dgm:pt>
    <dgm:pt modelId="{5A7ED340-BA60-004E-BE91-01468C9ADF62}" type="parTrans" cxnId="{5F2BD48A-AF8F-FF4D-AFC1-1BF5C2205ACA}">
      <dgm:prSet/>
      <dgm:spPr/>
      <dgm:t>
        <a:bodyPr/>
        <a:lstStyle/>
        <a:p>
          <a:endParaRPr lang="de-DE"/>
        </a:p>
      </dgm:t>
    </dgm:pt>
    <dgm:pt modelId="{1BCF6995-0D0E-F44C-BB65-F73BA5D604A2}" type="sibTrans" cxnId="{5F2BD48A-AF8F-FF4D-AFC1-1BF5C2205ACA}">
      <dgm:prSet/>
      <dgm:spPr/>
      <dgm:t>
        <a:bodyPr/>
        <a:lstStyle/>
        <a:p>
          <a:endParaRPr lang="de-DE"/>
        </a:p>
      </dgm:t>
    </dgm:pt>
    <dgm:pt modelId="{E99A6D17-E04A-A24B-8927-C5CB3026C7D9}">
      <dgm:prSet phldrT="[Text]" custT="1"/>
      <dgm:spPr>
        <a:solidFill>
          <a:schemeClr val="bg1">
            <a:lumMod val="65000"/>
            <a:alpha val="98000"/>
          </a:schemeClr>
        </a:solidFill>
        <a:ln>
          <a:noFill/>
        </a:ln>
      </dgm:spPr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git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directory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: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location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where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metadata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and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object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database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for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project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are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stored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;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It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is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copied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when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cloning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a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repository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from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another</a:t>
          </a:r>
          <a:r>
            <a:rPr lang="de-DE" sz="17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dirty="0" err="1">
              <a:solidFill>
                <a:schemeClr val="tx1"/>
              </a:solidFill>
              <a:latin typeface="Rockwell" panose="02060603020205020403" pitchFamily="18" charset="77"/>
            </a:rPr>
            <a:t>computer</a:t>
          </a:r>
          <a:endParaRPr lang="de-DE" sz="1700" dirty="0">
            <a:solidFill>
              <a:schemeClr val="tx1"/>
            </a:solidFill>
          </a:endParaRPr>
        </a:p>
      </dgm:t>
    </dgm:pt>
    <dgm:pt modelId="{BA928DC3-4C00-E044-BC9A-E804D6EA1DB5}" type="parTrans" cxnId="{92B6B194-2C1D-6F4E-84DF-99A9E762B5EC}">
      <dgm:prSet/>
      <dgm:spPr/>
      <dgm:t>
        <a:bodyPr/>
        <a:lstStyle/>
        <a:p>
          <a:endParaRPr lang="de-DE"/>
        </a:p>
      </dgm:t>
    </dgm:pt>
    <dgm:pt modelId="{A79528D3-A47E-F545-8279-D1A924B20662}" type="sibTrans" cxnId="{92B6B194-2C1D-6F4E-84DF-99A9E762B5EC}">
      <dgm:prSet/>
      <dgm:spPr/>
      <dgm:t>
        <a:bodyPr/>
        <a:lstStyle/>
        <a:p>
          <a:endParaRPr lang="de-DE"/>
        </a:p>
      </dgm:t>
    </dgm:pt>
    <dgm:pt modelId="{FC38335E-42E1-764B-A74A-6BA85E6771D7}" type="pres">
      <dgm:prSet presAssocID="{07645B9B-3596-0F43-A0AE-D73D77376CC3}" presName="compositeShape" presStyleCnt="0">
        <dgm:presLayoutVars>
          <dgm:dir/>
          <dgm:resizeHandles/>
        </dgm:presLayoutVars>
      </dgm:prSet>
      <dgm:spPr/>
    </dgm:pt>
    <dgm:pt modelId="{0F7345C0-F2EA-7044-8A30-4E106E15A0C0}" type="pres">
      <dgm:prSet presAssocID="{07645B9B-3596-0F43-A0AE-D73D77376CC3}" presName="pyramid" presStyleLbl="node1" presStyleIdx="0" presStyleCnt="1" custLinFactNeighborX="-36024" custLinFactNeighborY="-334"/>
      <dgm:spPr>
        <a:noFill/>
        <a:ln w="82550">
          <a:solidFill>
            <a:srgbClr val="FF7E79"/>
          </a:solidFill>
        </a:ln>
      </dgm:spPr>
    </dgm:pt>
    <dgm:pt modelId="{B365D63C-9CB4-B943-998C-50FD2241FE92}" type="pres">
      <dgm:prSet presAssocID="{07645B9B-3596-0F43-A0AE-D73D77376CC3}" presName="theList" presStyleCnt="0"/>
      <dgm:spPr/>
    </dgm:pt>
    <dgm:pt modelId="{E48122F9-3EC8-914F-89A6-A256B27DCDC8}" type="pres">
      <dgm:prSet presAssocID="{3070FB23-FE34-904D-B27A-C51852A35247}" presName="aNode" presStyleLbl="fgAcc1" presStyleIdx="0" presStyleCnt="3" custScaleX="280020" custScaleY="138085" custLinFactNeighborX="29187" custLinFactNeighborY="97408">
        <dgm:presLayoutVars>
          <dgm:bulletEnabled val="1"/>
        </dgm:presLayoutVars>
      </dgm:prSet>
      <dgm:spPr/>
    </dgm:pt>
    <dgm:pt modelId="{98D70C98-243A-B740-9EB1-0739BC42AE5B}" type="pres">
      <dgm:prSet presAssocID="{3070FB23-FE34-904D-B27A-C51852A35247}" presName="aSpace" presStyleCnt="0"/>
      <dgm:spPr/>
    </dgm:pt>
    <dgm:pt modelId="{78D4B7E6-6EAE-0242-A470-E074CD0F1FEE}" type="pres">
      <dgm:prSet presAssocID="{DB92C381-1B9C-0E4F-B97A-BD5F91E8053E}" presName="aNode" presStyleLbl="fgAcc1" presStyleIdx="1" presStyleCnt="3" custScaleX="280020" custScaleY="138085" custLinFactNeighborX="29187" custLinFactNeighborY="97408">
        <dgm:presLayoutVars>
          <dgm:bulletEnabled val="1"/>
        </dgm:presLayoutVars>
      </dgm:prSet>
      <dgm:spPr/>
    </dgm:pt>
    <dgm:pt modelId="{A740256F-A45C-4A4A-BBDB-B0E63DB764FE}" type="pres">
      <dgm:prSet presAssocID="{DB92C381-1B9C-0E4F-B97A-BD5F91E8053E}" presName="aSpace" presStyleCnt="0"/>
      <dgm:spPr/>
    </dgm:pt>
    <dgm:pt modelId="{B60642A5-731A-2D44-A700-07BDF907C98F}" type="pres">
      <dgm:prSet presAssocID="{E99A6D17-E04A-A24B-8927-C5CB3026C7D9}" presName="aNode" presStyleLbl="fgAcc1" presStyleIdx="2" presStyleCnt="3" custScaleX="280020" custScaleY="138085" custLinFactNeighborX="29187" custLinFactNeighborY="97408">
        <dgm:presLayoutVars>
          <dgm:bulletEnabled val="1"/>
        </dgm:presLayoutVars>
      </dgm:prSet>
      <dgm:spPr/>
    </dgm:pt>
    <dgm:pt modelId="{2AAF9591-BDDF-F84D-98C8-16E520569AC3}" type="pres">
      <dgm:prSet presAssocID="{E99A6D17-E04A-A24B-8927-C5CB3026C7D9}" presName="aSpace" presStyleCnt="0"/>
      <dgm:spPr/>
    </dgm:pt>
  </dgm:ptLst>
  <dgm:cxnLst>
    <dgm:cxn modelId="{BB7A7701-B903-E54C-B17E-49ADA1A4A62D}" type="presOf" srcId="{07645B9B-3596-0F43-A0AE-D73D77376CC3}" destId="{FC38335E-42E1-764B-A74A-6BA85E6771D7}" srcOrd="0" destOrd="0" presId="urn:microsoft.com/office/officeart/2005/8/layout/pyramid2"/>
    <dgm:cxn modelId="{BD78162D-BA5D-9948-A78A-7B67E55CD60B}" type="presOf" srcId="{DB92C381-1B9C-0E4F-B97A-BD5F91E8053E}" destId="{78D4B7E6-6EAE-0242-A470-E074CD0F1FEE}" srcOrd="0" destOrd="0" presId="urn:microsoft.com/office/officeart/2005/8/layout/pyramid2"/>
    <dgm:cxn modelId="{1A7C2846-7ADF-0C43-AD8F-5562E6CD7921}" type="presOf" srcId="{E99A6D17-E04A-A24B-8927-C5CB3026C7D9}" destId="{B60642A5-731A-2D44-A700-07BDF907C98F}" srcOrd="0" destOrd="0" presId="urn:microsoft.com/office/officeart/2005/8/layout/pyramid2"/>
    <dgm:cxn modelId="{5F2BD48A-AF8F-FF4D-AFC1-1BF5C2205ACA}" srcId="{07645B9B-3596-0F43-A0AE-D73D77376CC3}" destId="{DB92C381-1B9C-0E4F-B97A-BD5F91E8053E}" srcOrd="1" destOrd="0" parTransId="{5A7ED340-BA60-004E-BE91-01468C9ADF62}" sibTransId="{1BCF6995-0D0E-F44C-BB65-F73BA5D604A2}"/>
    <dgm:cxn modelId="{4B3D9793-E61C-AB48-8D95-049377BA222F}" type="presOf" srcId="{3070FB23-FE34-904D-B27A-C51852A35247}" destId="{E48122F9-3EC8-914F-89A6-A256B27DCDC8}" srcOrd="0" destOrd="0" presId="urn:microsoft.com/office/officeart/2005/8/layout/pyramid2"/>
    <dgm:cxn modelId="{92B6B194-2C1D-6F4E-84DF-99A9E762B5EC}" srcId="{07645B9B-3596-0F43-A0AE-D73D77376CC3}" destId="{E99A6D17-E04A-A24B-8927-C5CB3026C7D9}" srcOrd="2" destOrd="0" parTransId="{BA928DC3-4C00-E044-BC9A-E804D6EA1DB5}" sibTransId="{A79528D3-A47E-F545-8279-D1A924B20662}"/>
    <dgm:cxn modelId="{D397CBA1-E3B8-6640-B6E3-465A5ED1E279}" srcId="{07645B9B-3596-0F43-A0AE-D73D77376CC3}" destId="{3070FB23-FE34-904D-B27A-C51852A35247}" srcOrd="0" destOrd="0" parTransId="{63BB3ABD-15FC-F247-A329-FDE265A66612}" sibTransId="{52D797EF-A477-7846-92D2-325C1FDBF19A}"/>
    <dgm:cxn modelId="{1220BA36-D095-6346-A104-0C72BFF604F9}" type="presParOf" srcId="{FC38335E-42E1-764B-A74A-6BA85E6771D7}" destId="{0F7345C0-F2EA-7044-8A30-4E106E15A0C0}" srcOrd="0" destOrd="0" presId="urn:microsoft.com/office/officeart/2005/8/layout/pyramid2"/>
    <dgm:cxn modelId="{17000BBB-50A8-744A-9B96-5D5C6C16D6FD}" type="presParOf" srcId="{FC38335E-42E1-764B-A74A-6BA85E6771D7}" destId="{B365D63C-9CB4-B943-998C-50FD2241FE92}" srcOrd="1" destOrd="0" presId="urn:microsoft.com/office/officeart/2005/8/layout/pyramid2"/>
    <dgm:cxn modelId="{903A0888-921A-374D-BD03-E248F2B651EA}" type="presParOf" srcId="{B365D63C-9CB4-B943-998C-50FD2241FE92}" destId="{E48122F9-3EC8-914F-89A6-A256B27DCDC8}" srcOrd="0" destOrd="0" presId="urn:microsoft.com/office/officeart/2005/8/layout/pyramid2"/>
    <dgm:cxn modelId="{145F7148-C1C4-0440-A454-29DA16825C4F}" type="presParOf" srcId="{B365D63C-9CB4-B943-998C-50FD2241FE92}" destId="{98D70C98-243A-B740-9EB1-0739BC42AE5B}" srcOrd="1" destOrd="0" presId="urn:microsoft.com/office/officeart/2005/8/layout/pyramid2"/>
    <dgm:cxn modelId="{B7491564-48A9-AF4E-A35A-49961ED44945}" type="presParOf" srcId="{B365D63C-9CB4-B943-998C-50FD2241FE92}" destId="{78D4B7E6-6EAE-0242-A470-E074CD0F1FEE}" srcOrd="2" destOrd="0" presId="urn:microsoft.com/office/officeart/2005/8/layout/pyramid2"/>
    <dgm:cxn modelId="{F4F46596-1ACC-AC44-8116-3DD431296E81}" type="presParOf" srcId="{B365D63C-9CB4-B943-998C-50FD2241FE92}" destId="{A740256F-A45C-4A4A-BBDB-B0E63DB764FE}" srcOrd="3" destOrd="0" presId="urn:microsoft.com/office/officeart/2005/8/layout/pyramid2"/>
    <dgm:cxn modelId="{FCEC9FD7-C899-6F41-B8B6-28F07FF4408F}" type="presParOf" srcId="{B365D63C-9CB4-B943-998C-50FD2241FE92}" destId="{B60642A5-731A-2D44-A700-07BDF907C98F}" srcOrd="4" destOrd="0" presId="urn:microsoft.com/office/officeart/2005/8/layout/pyramid2"/>
    <dgm:cxn modelId="{C8AA648D-41CF-AA4E-B667-2C1FF190B501}" type="presParOf" srcId="{B365D63C-9CB4-B943-998C-50FD2241FE92}" destId="{2AAF9591-BDDF-F84D-98C8-16E520569AC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5F840-BC1A-2848-9F45-4734D0057E7A}">
      <dsp:nvSpPr>
        <dsp:cNvPr id="0" name=""/>
        <dsp:cNvSpPr/>
      </dsp:nvSpPr>
      <dsp:spPr>
        <a:xfrm>
          <a:off x="-5718611" y="-875492"/>
          <a:ext cx="6809665" cy="680966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73E73-DD4D-5A4E-9176-EC2FA95937FB}">
      <dsp:nvSpPr>
        <dsp:cNvPr id="0" name=""/>
        <dsp:cNvSpPr/>
      </dsp:nvSpPr>
      <dsp:spPr>
        <a:xfrm>
          <a:off x="702144" y="505868"/>
          <a:ext cx="6931284" cy="1011736"/>
        </a:xfrm>
        <a:prstGeom prst="rect">
          <a:avLst/>
        </a:prstGeom>
        <a:solidFill>
          <a:schemeClr val="bg2">
            <a:lumMod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06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 err="1">
              <a:solidFill>
                <a:schemeClr val="tx1"/>
              </a:solidFill>
            </a:rPr>
            <a:t>Local</a:t>
          </a:r>
          <a:r>
            <a:rPr lang="de-DE" sz="3000" kern="1200" dirty="0">
              <a:solidFill>
                <a:schemeClr val="tx1"/>
              </a:solidFill>
            </a:rPr>
            <a:t> Version Control Systems</a:t>
          </a:r>
        </a:p>
      </dsp:txBody>
      <dsp:txXfrm>
        <a:off x="702144" y="505868"/>
        <a:ext cx="6931284" cy="1011736"/>
      </dsp:txXfrm>
    </dsp:sp>
    <dsp:sp modelId="{832B0EF0-06D8-514C-9FEF-019CE0585B4B}">
      <dsp:nvSpPr>
        <dsp:cNvPr id="0" name=""/>
        <dsp:cNvSpPr/>
      </dsp:nvSpPr>
      <dsp:spPr>
        <a:xfrm>
          <a:off x="69809" y="379401"/>
          <a:ext cx="1264670" cy="1264670"/>
        </a:xfrm>
        <a:prstGeom prst="ellipse">
          <a:avLst/>
        </a:prstGeom>
        <a:solidFill>
          <a:srgbClr val="FFD57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95444-8245-2F4F-9978-8D97E0F97E80}">
      <dsp:nvSpPr>
        <dsp:cNvPr id="0" name=""/>
        <dsp:cNvSpPr/>
      </dsp:nvSpPr>
      <dsp:spPr>
        <a:xfrm>
          <a:off x="1069910" y="2023472"/>
          <a:ext cx="6563518" cy="1011736"/>
        </a:xfrm>
        <a:prstGeom prst="rect">
          <a:avLst/>
        </a:prstGeom>
        <a:solidFill>
          <a:schemeClr val="bg2">
            <a:lumMod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06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 err="1">
              <a:solidFill>
                <a:schemeClr val="tx1"/>
              </a:solidFill>
            </a:rPr>
            <a:t>Centralized</a:t>
          </a:r>
          <a:r>
            <a:rPr lang="de-DE" sz="3000" kern="1200" dirty="0">
              <a:solidFill>
                <a:schemeClr val="tx1"/>
              </a:solidFill>
            </a:rPr>
            <a:t> Version </a:t>
          </a:r>
          <a:r>
            <a:rPr lang="de-DE" sz="3000" kern="1200" dirty="0" err="1">
              <a:solidFill>
                <a:schemeClr val="tx1"/>
              </a:solidFill>
            </a:rPr>
            <a:t>Contol</a:t>
          </a:r>
          <a:r>
            <a:rPr lang="de-DE" sz="3000" kern="1200" dirty="0">
              <a:solidFill>
                <a:schemeClr val="tx1"/>
              </a:solidFill>
            </a:rPr>
            <a:t> Systems</a:t>
          </a:r>
        </a:p>
      </dsp:txBody>
      <dsp:txXfrm>
        <a:off x="1069910" y="2023472"/>
        <a:ext cx="6563518" cy="1011736"/>
      </dsp:txXfrm>
    </dsp:sp>
    <dsp:sp modelId="{D0E3757B-1162-0047-8959-642E587F06F0}">
      <dsp:nvSpPr>
        <dsp:cNvPr id="0" name=""/>
        <dsp:cNvSpPr/>
      </dsp:nvSpPr>
      <dsp:spPr>
        <a:xfrm>
          <a:off x="437575" y="1897004"/>
          <a:ext cx="1264670" cy="1264670"/>
        </a:xfrm>
        <a:prstGeom prst="ellipse">
          <a:avLst/>
        </a:prstGeom>
        <a:solidFill>
          <a:srgbClr val="FFD57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4FA3C-45F4-984C-A7EC-116EB7959680}">
      <dsp:nvSpPr>
        <dsp:cNvPr id="0" name=""/>
        <dsp:cNvSpPr/>
      </dsp:nvSpPr>
      <dsp:spPr>
        <a:xfrm>
          <a:off x="702144" y="3541076"/>
          <a:ext cx="6931284" cy="1011736"/>
        </a:xfrm>
        <a:prstGeom prst="rect">
          <a:avLst/>
        </a:prstGeom>
        <a:solidFill>
          <a:schemeClr val="bg2">
            <a:lumMod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06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>
              <a:solidFill>
                <a:schemeClr val="tx1"/>
              </a:solidFill>
            </a:rPr>
            <a:t>Distributed Version Control Systems</a:t>
          </a:r>
        </a:p>
      </dsp:txBody>
      <dsp:txXfrm>
        <a:off x="702144" y="3541076"/>
        <a:ext cx="6931284" cy="1011736"/>
      </dsp:txXfrm>
    </dsp:sp>
    <dsp:sp modelId="{62C34F27-B13B-2942-843E-3D5CEB170D44}">
      <dsp:nvSpPr>
        <dsp:cNvPr id="0" name=""/>
        <dsp:cNvSpPr/>
      </dsp:nvSpPr>
      <dsp:spPr>
        <a:xfrm>
          <a:off x="69809" y="3414609"/>
          <a:ext cx="1264670" cy="1264670"/>
        </a:xfrm>
        <a:prstGeom prst="ellipse">
          <a:avLst/>
        </a:prstGeom>
        <a:solidFill>
          <a:srgbClr val="FFD57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F2441-2937-8C47-906E-401056851DCF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rgbClr val="FF7E7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>
              <a:solidFill>
                <a:schemeClr val="tx1"/>
              </a:solidFill>
            </a:rPr>
            <a:t>1</a:t>
          </a:r>
        </a:p>
      </dsp:txBody>
      <dsp:txXfrm rot="-5400000">
        <a:off x="0" y="554579"/>
        <a:ext cx="1105044" cy="473590"/>
      </dsp:txXfrm>
    </dsp:sp>
    <dsp:sp modelId="{E5D0F87F-3470-F940-9BF1-641D3734C938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bg1">
            <a:lumMod val="50000"/>
            <a:alpha val="9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modify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files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in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working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tree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endParaRPr lang="de-DE" sz="2400" kern="1200" dirty="0">
            <a:solidFill>
              <a:schemeClr val="tx1"/>
            </a:solidFill>
          </a:endParaRPr>
        </a:p>
      </dsp:txBody>
      <dsp:txXfrm rot="-5400000">
        <a:off x="1105044" y="52149"/>
        <a:ext cx="9360464" cy="925930"/>
      </dsp:txXfrm>
    </dsp:sp>
    <dsp:sp modelId="{CC988983-CD91-0548-BCC0-842363C0C33C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rgbClr val="FF7E7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>
              <a:solidFill>
                <a:schemeClr val="tx1"/>
              </a:solidFill>
            </a:rPr>
            <a:t>2</a:t>
          </a:r>
        </a:p>
      </dsp:txBody>
      <dsp:txXfrm rot="-5400000">
        <a:off x="0" y="1938873"/>
        <a:ext cx="1105044" cy="473590"/>
      </dsp:txXfrm>
    </dsp:sp>
    <dsp:sp modelId="{573E44EE-5A0E-724C-A28A-3CC1E9E2F748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bg1">
            <a:lumMod val="50000"/>
            <a:alpha val="9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selectively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stage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just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those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changes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that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have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to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be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part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of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next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commit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,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which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adds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only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those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changes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to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staging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area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endParaRPr lang="de-DE" sz="2400" kern="1200" dirty="0">
            <a:solidFill>
              <a:schemeClr val="tx1"/>
            </a:solidFill>
          </a:endParaRPr>
        </a:p>
      </dsp:txBody>
      <dsp:txXfrm rot="-5400000">
        <a:off x="1105044" y="1436443"/>
        <a:ext cx="9360464" cy="925930"/>
      </dsp:txXfrm>
    </dsp:sp>
    <dsp:sp modelId="{4F19D8B9-AFD1-5440-BEF4-E70EE256252D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rgbClr val="FF7E7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>
              <a:solidFill>
                <a:schemeClr val="tx1"/>
              </a:solidFill>
            </a:rPr>
            <a:t>3</a:t>
          </a:r>
        </a:p>
      </dsp:txBody>
      <dsp:txXfrm rot="-5400000">
        <a:off x="0" y="3323167"/>
        <a:ext cx="1105044" cy="473590"/>
      </dsp:txXfrm>
    </dsp:sp>
    <dsp:sp modelId="{9978AB1C-4416-1C43-B111-4AA3EF144904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bg1">
            <a:lumMod val="50000"/>
            <a:alpha val="9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do a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commit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,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which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takes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files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as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they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are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in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staging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area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and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stores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that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snapshot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permanently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to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Git</a:t>
          </a:r>
          <a:r>
            <a:rPr lang="de-DE" sz="24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2400" kern="1200" dirty="0" err="1">
              <a:solidFill>
                <a:schemeClr val="tx1"/>
              </a:solidFill>
              <a:latin typeface="Rockwell" panose="02060603020205020403" pitchFamily="18" charset="77"/>
            </a:rPr>
            <a:t>directory</a:t>
          </a:r>
          <a:endParaRPr lang="de-DE" sz="2400" kern="1200" dirty="0">
            <a:solidFill>
              <a:schemeClr val="tx1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345C0-F2EA-7044-8A30-4E106E15A0C0}">
      <dsp:nvSpPr>
        <dsp:cNvPr id="0" name=""/>
        <dsp:cNvSpPr/>
      </dsp:nvSpPr>
      <dsp:spPr>
        <a:xfrm>
          <a:off x="100420" y="0"/>
          <a:ext cx="4351338" cy="4351338"/>
        </a:xfrm>
        <a:prstGeom prst="triangle">
          <a:avLst/>
        </a:prstGeom>
        <a:noFill/>
        <a:ln w="82550" cap="flat" cmpd="sng" algn="ctr">
          <a:solidFill>
            <a:srgbClr val="FF7E7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122F9-3EC8-914F-89A6-A256B27DCDC8}">
      <dsp:nvSpPr>
        <dsp:cNvPr id="0" name=""/>
        <dsp:cNvSpPr/>
      </dsp:nvSpPr>
      <dsp:spPr>
        <a:xfrm>
          <a:off x="2123315" y="530204"/>
          <a:ext cx="7920000" cy="1063230"/>
        </a:xfrm>
        <a:prstGeom prst="roundRect">
          <a:avLst/>
        </a:prstGeom>
        <a:solidFill>
          <a:schemeClr val="bg1">
            <a:lumMod val="65000"/>
            <a:alpha val="98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working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tree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: </a:t>
          </a:r>
          <a:b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</a:b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single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checkout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of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a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version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of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project</a:t>
          </a:r>
          <a:endParaRPr lang="de-DE" sz="1700" kern="1200" dirty="0">
            <a:solidFill>
              <a:schemeClr val="tx1"/>
            </a:solidFill>
          </a:endParaRPr>
        </a:p>
      </dsp:txBody>
      <dsp:txXfrm>
        <a:off x="2175218" y="582107"/>
        <a:ext cx="7816194" cy="959424"/>
      </dsp:txXfrm>
    </dsp:sp>
    <dsp:sp modelId="{78D4B7E6-6EAE-0242-A470-E074CD0F1FEE}">
      <dsp:nvSpPr>
        <dsp:cNvPr id="0" name=""/>
        <dsp:cNvSpPr/>
      </dsp:nvSpPr>
      <dsp:spPr>
        <a:xfrm>
          <a:off x="2123315" y="1689682"/>
          <a:ext cx="7920000" cy="1063230"/>
        </a:xfrm>
        <a:prstGeom prst="roundRect">
          <a:avLst/>
        </a:prstGeom>
        <a:solidFill>
          <a:schemeClr val="bg1">
            <a:lumMod val="65000"/>
            <a:alpha val="98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staging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area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: </a:t>
          </a:r>
          <a:b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</a:b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file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,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usually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located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in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git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directory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,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storing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information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about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what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will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go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into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next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commit</a:t>
          </a:r>
          <a:endParaRPr lang="de-DE" sz="1700" kern="1200" dirty="0">
            <a:solidFill>
              <a:schemeClr val="tx1"/>
            </a:solidFill>
          </a:endParaRPr>
        </a:p>
      </dsp:txBody>
      <dsp:txXfrm>
        <a:off x="2175218" y="1741585"/>
        <a:ext cx="7816194" cy="959424"/>
      </dsp:txXfrm>
    </dsp:sp>
    <dsp:sp modelId="{B60642A5-731A-2D44-A700-07BDF907C98F}">
      <dsp:nvSpPr>
        <dsp:cNvPr id="0" name=""/>
        <dsp:cNvSpPr/>
      </dsp:nvSpPr>
      <dsp:spPr>
        <a:xfrm>
          <a:off x="2123315" y="2849161"/>
          <a:ext cx="7920000" cy="1063230"/>
        </a:xfrm>
        <a:prstGeom prst="roundRect">
          <a:avLst/>
        </a:prstGeom>
        <a:solidFill>
          <a:schemeClr val="bg1">
            <a:lumMod val="65000"/>
            <a:alpha val="98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git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directory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: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location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where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metadata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and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object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database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for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the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project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are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stored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;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It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is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copied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when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cloning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a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repository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from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another</a:t>
          </a:r>
          <a:r>
            <a:rPr lang="de-DE" sz="1700" kern="1200" dirty="0">
              <a:solidFill>
                <a:schemeClr val="tx1"/>
              </a:solidFill>
              <a:latin typeface="Rockwell" panose="02060603020205020403" pitchFamily="18" charset="77"/>
            </a:rPr>
            <a:t> </a:t>
          </a:r>
          <a:r>
            <a:rPr lang="de-DE" sz="1700" kern="1200" dirty="0" err="1">
              <a:solidFill>
                <a:schemeClr val="tx1"/>
              </a:solidFill>
              <a:latin typeface="Rockwell" panose="02060603020205020403" pitchFamily="18" charset="77"/>
            </a:rPr>
            <a:t>computer</a:t>
          </a:r>
          <a:endParaRPr lang="de-DE" sz="1700" kern="1200" dirty="0">
            <a:solidFill>
              <a:schemeClr val="tx1"/>
            </a:solidFill>
          </a:endParaRPr>
        </a:p>
      </dsp:txBody>
      <dsp:txXfrm>
        <a:off x="2175218" y="2901064"/>
        <a:ext cx="7816194" cy="959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6C0E5-C27D-944A-9973-2EEE02EF1230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BC5CA-350C-7F4C-AF6D-B278AD7D83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45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320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86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40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located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1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located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175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35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754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You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can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have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several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of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them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,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each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of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which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generally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either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read-only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or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read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/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write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for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you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.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Collaborating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with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others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involves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managing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these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remote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repositories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and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pushing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and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pulling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data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to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and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from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them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when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you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need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to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share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work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. Managing remote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repositories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includes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knowing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how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to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add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remote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repositories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,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remove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remotes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that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are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no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longer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valid.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09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333333"/>
                </a:solidFill>
                <a:effectLst/>
                <a:latin typeface="da1d5c+NotoSerif"/>
              </a:rPr>
              <a:t>Angenommen, du hast in deinem Netzwerk einen </a:t>
            </a:r>
            <a:r>
              <a:rPr lang="de-DE" sz="1800" dirty="0" err="1">
                <a:solidFill>
                  <a:srgbClr val="333333"/>
                </a:solidFill>
                <a:effectLst/>
                <a:latin typeface="da1d5c+NotoSerif"/>
              </a:rPr>
              <a:t>Git</a:t>
            </a:r>
            <a:r>
              <a:rPr lang="de-DE" sz="1800" dirty="0">
                <a:solidFill>
                  <a:srgbClr val="333333"/>
                </a:solidFill>
                <a:effectLst/>
                <a:latin typeface="da1d5c+NotoSerif"/>
              </a:rPr>
              <a:t>-Server mit der Adresse </a:t>
            </a:r>
            <a:r>
              <a:rPr lang="de-DE" sz="1800" dirty="0" err="1">
                <a:solidFill>
                  <a:srgbClr val="AF1E44"/>
                </a:solidFill>
                <a:effectLst/>
                <a:latin typeface="e15808+mplus1mn"/>
              </a:rPr>
              <a:t>git.ourcompany.com</a:t>
            </a:r>
            <a:r>
              <a:rPr lang="de-DE" sz="1800" dirty="0">
                <a:solidFill>
                  <a:srgbClr val="333333"/>
                </a:solidFill>
                <a:effectLst/>
                <a:latin typeface="da1d5c+NotoSerif"/>
              </a:rPr>
              <a:t>. Wenn du von diesem klonst, </a:t>
            </a:r>
            <a:r>
              <a:rPr lang="de-DE" sz="1800" dirty="0" err="1">
                <a:solidFill>
                  <a:srgbClr val="333333"/>
                </a:solidFill>
                <a:effectLst/>
                <a:latin typeface="da1d5c+NotoSerif"/>
              </a:rPr>
              <a:t>erhält</a:t>
            </a:r>
            <a:r>
              <a:rPr lang="de-DE" sz="1800" dirty="0">
                <a:solidFill>
                  <a:srgbClr val="333333"/>
                </a:solidFill>
                <a:effectLst/>
                <a:latin typeface="da1d5c+NotoSerif"/>
              </a:rPr>
              <a:t> der Server von der </a:t>
            </a:r>
            <a:r>
              <a:rPr lang="de-DE" sz="1800" dirty="0" err="1">
                <a:solidFill>
                  <a:srgbClr val="333333"/>
                </a:solidFill>
                <a:effectLst/>
                <a:latin typeface="da1d5c+NotoSerif"/>
              </a:rPr>
              <a:t>Git</a:t>
            </a:r>
            <a:r>
              <a:rPr lang="de-DE" sz="1800" dirty="0">
                <a:solidFill>
                  <a:srgbClr val="333333"/>
                </a:solidFill>
                <a:effectLst/>
                <a:latin typeface="da1d5c+NotoSerif"/>
              </a:rPr>
              <a:t>-Anweisung </a:t>
            </a:r>
            <a:r>
              <a:rPr lang="de-DE" sz="1800" dirty="0" err="1">
                <a:solidFill>
                  <a:srgbClr val="AF1E44"/>
                </a:solidFill>
                <a:effectLst/>
                <a:latin typeface="e15808+mplus1mn"/>
              </a:rPr>
              <a:t>clone</a:t>
            </a:r>
            <a:r>
              <a:rPr lang="de-DE" sz="1800" dirty="0">
                <a:solidFill>
                  <a:srgbClr val="AF1E44"/>
                </a:solidFill>
                <a:effectLst/>
                <a:latin typeface="e15808+mplus1mn"/>
              </a:rPr>
              <a:t> </a:t>
            </a:r>
            <a:r>
              <a:rPr lang="de-DE" sz="1800" dirty="0">
                <a:solidFill>
                  <a:srgbClr val="333333"/>
                </a:solidFill>
                <a:effectLst/>
                <a:latin typeface="da1d5c+NotoSerif"/>
              </a:rPr>
              <a:t>automatisch den Namen </a:t>
            </a:r>
            <a:r>
              <a:rPr lang="de-DE" sz="1800" dirty="0" err="1">
                <a:solidFill>
                  <a:srgbClr val="AF1E44"/>
                </a:solidFill>
                <a:effectLst/>
                <a:latin typeface="e15808+mplus1mn"/>
              </a:rPr>
              <a:t>origin</a:t>
            </a:r>
            <a:r>
              <a:rPr lang="de-DE" sz="1800" dirty="0">
                <a:solidFill>
                  <a:srgbClr val="333333"/>
                </a:solidFill>
                <a:effectLst/>
                <a:latin typeface="da1d5c+NotoSerif"/>
              </a:rPr>
              <a:t>, </a:t>
            </a:r>
            <a:r>
              <a:rPr lang="de-DE" sz="1800" dirty="0" err="1">
                <a:solidFill>
                  <a:srgbClr val="333333"/>
                </a:solidFill>
                <a:effectLst/>
                <a:latin typeface="da1d5c+NotoSerif"/>
              </a:rPr>
              <a:t>lädt</a:t>
            </a:r>
            <a:r>
              <a:rPr lang="de-DE" sz="1800" dirty="0">
                <a:solidFill>
                  <a:srgbClr val="333333"/>
                </a:solidFill>
                <a:effectLst/>
                <a:latin typeface="da1d5c+NotoSerif"/>
              </a:rPr>
              <a:t> all seine Daten herunter, erstellt einen Zeiger auf dem </a:t>
            </a:r>
            <a:r>
              <a:rPr lang="de-DE" sz="1800" dirty="0" err="1">
                <a:solidFill>
                  <a:srgbClr val="AF1E44"/>
                </a:solidFill>
                <a:effectLst/>
                <a:latin typeface="e15808+mplus1mn"/>
              </a:rPr>
              <a:t>master</a:t>
            </a:r>
            <a:r>
              <a:rPr lang="de-DE" sz="1800" dirty="0">
                <a:solidFill>
                  <a:srgbClr val="AF1E44"/>
                </a:solidFill>
                <a:effectLst/>
                <a:latin typeface="e15808+mplus1mn"/>
              </a:rPr>
              <a:t> </a:t>
            </a:r>
            <a:r>
              <a:rPr lang="de-DE" sz="1800" dirty="0">
                <a:solidFill>
                  <a:srgbClr val="333333"/>
                </a:solidFill>
                <a:effectLst/>
                <a:latin typeface="da1d5c+NotoSerif"/>
              </a:rPr>
              <a:t>Branch zeigt und benennt ihn lokal </a:t>
            </a:r>
            <a:r>
              <a:rPr lang="de-DE" sz="1800" dirty="0" err="1">
                <a:solidFill>
                  <a:srgbClr val="AF1E44"/>
                </a:solidFill>
                <a:effectLst/>
                <a:latin typeface="e15808+mplus1mn"/>
              </a:rPr>
              <a:t>origin</a:t>
            </a:r>
            <a:r>
              <a:rPr lang="de-DE" sz="1800" dirty="0">
                <a:solidFill>
                  <a:srgbClr val="AF1E44"/>
                </a:solidFill>
                <a:effectLst/>
                <a:latin typeface="e15808+mplus1mn"/>
              </a:rPr>
              <a:t>/</a:t>
            </a:r>
            <a:r>
              <a:rPr lang="de-DE" sz="1800" dirty="0" err="1">
                <a:solidFill>
                  <a:srgbClr val="AF1E44"/>
                </a:solidFill>
                <a:effectLst/>
                <a:latin typeface="e15808+mplus1mn"/>
              </a:rPr>
              <a:t>master</a:t>
            </a:r>
            <a:r>
              <a:rPr lang="de-DE" sz="1800" dirty="0">
                <a:solidFill>
                  <a:srgbClr val="333333"/>
                </a:solidFill>
                <a:effectLst/>
                <a:latin typeface="da1d5c+NotoSerif"/>
              </a:rPr>
              <a:t>. </a:t>
            </a:r>
            <a:r>
              <a:rPr lang="de-DE" sz="1800" dirty="0" err="1">
                <a:solidFill>
                  <a:srgbClr val="333333"/>
                </a:solidFill>
                <a:effectLst/>
                <a:latin typeface="da1d5c+NotoSerif"/>
              </a:rPr>
              <a:t>Git</a:t>
            </a:r>
            <a:r>
              <a:rPr lang="de-DE" sz="1800" dirty="0">
                <a:solidFill>
                  <a:srgbClr val="333333"/>
                </a:solidFill>
                <a:effectLst/>
                <a:latin typeface="da1d5c+NotoSerif"/>
              </a:rPr>
              <a:t> gibt dir auch deinen eigenen lokalen </a:t>
            </a:r>
            <a:r>
              <a:rPr lang="de-DE" sz="1800" dirty="0" err="1">
                <a:solidFill>
                  <a:srgbClr val="AF1E44"/>
                </a:solidFill>
                <a:effectLst/>
                <a:latin typeface="e15808+mplus1mn"/>
              </a:rPr>
              <a:t>master</a:t>
            </a:r>
            <a:r>
              <a:rPr lang="de-DE" sz="1800" dirty="0">
                <a:solidFill>
                  <a:srgbClr val="AF1E44"/>
                </a:solidFill>
                <a:effectLst/>
                <a:latin typeface="e15808+mplus1mn"/>
              </a:rPr>
              <a:t> </a:t>
            </a:r>
            <a:r>
              <a:rPr lang="de-DE" sz="1800" dirty="0">
                <a:solidFill>
                  <a:srgbClr val="333333"/>
                </a:solidFill>
                <a:effectLst/>
                <a:latin typeface="da1d5c+NotoSerif"/>
              </a:rPr>
              <a:t>Branch mit der gleichen Ausgangsposition wie der </a:t>
            </a:r>
            <a:r>
              <a:rPr lang="de-DE" sz="1800" dirty="0" err="1">
                <a:solidFill>
                  <a:srgbClr val="AF1E44"/>
                </a:solidFill>
                <a:effectLst/>
                <a:latin typeface="e15808+mplus1mn"/>
              </a:rPr>
              <a:t>origin</a:t>
            </a:r>
            <a:r>
              <a:rPr lang="de-DE" sz="1800" dirty="0">
                <a:solidFill>
                  <a:srgbClr val="AF1E44"/>
                </a:solidFill>
                <a:effectLst/>
                <a:latin typeface="e15808+mplus1mn"/>
              </a:rPr>
              <a:t>/</a:t>
            </a:r>
            <a:r>
              <a:rPr lang="de-DE" sz="1800" dirty="0" err="1">
                <a:solidFill>
                  <a:srgbClr val="AF1E44"/>
                </a:solidFill>
                <a:effectLst/>
                <a:latin typeface="e15808+mplus1mn"/>
              </a:rPr>
              <a:t>master</a:t>
            </a:r>
            <a:r>
              <a:rPr lang="de-DE" sz="1800" dirty="0">
                <a:solidFill>
                  <a:srgbClr val="AF1E44"/>
                </a:solidFill>
                <a:effectLst/>
                <a:latin typeface="e15808+mplus1mn"/>
              </a:rPr>
              <a:t> </a:t>
            </a:r>
            <a:r>
              <a:rPr lang="de-DE" sz="1800" dirty="0">
                <a:solidFill>
                  <a:srgbClr val="333333"/>
                </a:solidFill>
                <a:effectLst/>
                <a:latin typeface="da1d5c+NotoSerif"/>
              </a:rPr>
              <a:t>Branch, damit du einen Punkt hast, wo du mit deiner Arbeit beginnen kannst. 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491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878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87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: simple </a:t>
            </a:r>
            <a:r>
              <a:rPr lang="de-DE" dirty="0" err="1"/>
              <a:t>database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revision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 err="1"/>
              <a:t>Example</a:t>
            </a:r>
            <a:r>
              <a:rPr lang="de-DE" dirty="0"/>
              <a:t> RCS: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) in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disk</a:t>
            </a:r>
            <a:r>
              <a:rPr lang="de-DE" dirty="0"/>
              <a:t>;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restore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at </a:t>
            </a:r>
            <a:r>
              <a:rPr lang="de-DE" dirty="0" err="1"/>
              <a:t>any</a:t>
            </a:r>
            <a:r>
              <a:rPr lang="de-DE" dirty="0"/>
              <a:t> time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all </a:t>
            </a:r>
            <a:r>
              <a:rPr lang="de-DE" dirty="0" err="1"/>
              <a:t>patches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685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15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: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creates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new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pointer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to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same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commit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you’re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currently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on but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does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not switch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to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that</a:t>
            </a:r>
            <a:endParaRPr lang="de-DE" sz="1800" dirty="0">
              <a:solidFill>
                <a:srgbClr val="333333"/>
              </a:solidFill>
              <a:effectLst/>
              <a:latin typeface="211793+Noto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800" dirty="0">
              <a:solidFill>
                <a:srgbClr val="333333"/>
              </a:solidFill>
              <a:effectLst/>
              <a:latin typeface="211793+Noto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Git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knows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on wich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branch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you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are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currently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on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because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keeps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special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pointer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called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>
                <a:solidFill>
                  <a:srgbClr val="AF1E44"/>
                </a:solidFill>
                <a:effectLst/>
                <a:latin typeface="c8bf69+mplus1mn"/>
              </a:rPr>
              <a:t>HEAD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(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zeiger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auf den lokalen Commit auf dem man gerade sitzt)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150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fast-forward: wenn ein abgezweigter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enthält die problemlos auf den </a:t>
            </a:r>
            <a:r>
              <a:rPr lang="de-DE" dirty="0" err="1"/>
              <a:t>master</a:t>
            </a:r>
            <a:r>
              <a:rPr lang="de-DE" dirty="0"/>
              <a:t> zurück </a:t>
            </a:r>
            <a:r>
              <a:rPr lang="de-DE" dirty="0" err="1"/>
              <a:t>gemerged</a:t>
            </a:r>
            <a:r>
              <a:rPr lang="de-DE" dirty="0"/>
              <a:t> werden können da sie keine verzweigten arbeiten enthalten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recursive</a:t>
            </a:r>
            <a:r>
              <a:rPr lang="de-DE" dirty="0"/>
              <a:t>: hat sich der </a:t>
            </a:r>
            <a:r>
              <a:rPr lang="de-DE" dirty="0" err="1"/>
              <a:t>branch</a:t>
            </a:r>
            <a:r>
              <a:rPr lang="de-DE" dirty="0"/>
              <a:t> geändert bzw. die </a:t>
            </a:r>
            <a:r>
              <a:rPr lang="de-DE" dirty="0" err="1"/>
              <a:t>commits</a:t>
            </a:r>
            <a:r>
              <a:rPr lang="de-DE" dirty="0"/>
              <a:t> vom </a:t>
            </a:r>
            <a:r>
              <a:rPr lang="de-DE" dirty="0" err="1"/>
              <a:t>master</a:t>
            </a:r>
            <a:r>
              <a:rPr lang="de-DE" dirty="0"/>
              <a:t> sind weiter als von dem </a:t>
            </a:r>
            <a:r>
              <a:rPr lang="de-DE" dirty="0" err="1"/>
              <a:t>commit</a:t>
            </a:r>
            <a:r>
              <a:rPr lang="de-DE" dirty="0"/>
              <a:t>, von dem abgezweigt wurde, dann führt </a:t>
            </a:r>
            <a:r>
              <a:rPr lang="de-DE" dirty="0" err="1"/>
              <a:t>git</a:t>
            </a:r>
            <a:r>
              <a:rPr lang="de-DE" dirty="0"/>
              <a:t> einen 3-wege-merge durch indem er einen </a:t>
            </a:r>
            <a:r>
              <a:rPr lang="de-DE" dirty="0" err="1"/>
              <a:t>merge-commit</a:t>
            </a:r>
            <a:r>
              <a:rPr lang="de-DE" dirty="0"/>
              <a:t> erstellt, der sich zusammensetzt aus dem </a:t>
            </a:r>
            <a:r>
              <a:rPr lang="de-DE" dirty="0" err="1"/>
              <a:t>commit</a:t>
            </a:r>
            <a:r>
              <a:rPr lang="de-DE" dirty="0"/>
              <a:t> von dem abgezweigt wurde (C2), dem neuen stand des </a:t>
            </a:r>
            <a:r>
              <a:rPr lang="de-DE" dirty="0" err="1"/>
              <a:t>master</a:t>
            </a:r>
            <a:r>
              <a:rPr lang="de-DE" dirty="0"/>
              <a:t> (c4) und dem neuen stand des </a:t>
            </a:r>
            <a:r>
              <a:rPr lang="de-DE" dirty="0" err="1"/>
              <a:t>branches</a:t>
            </a:r>
            <a:r>
              <a:rPr lang="de-DE" dirty="0"/>
              <a:t> (C5), daraus bildet </a:t>
            </a:r>
            <a:r>
              <a:rPr lang="de-DE" dirty="0" err="1"/>
              <a:t>git</a:t>
            </a:r>
            <a:r>
              <a:rPr lang="de-DE" dirty="0"/>
              <a:t> den neuen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(C6).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467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318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dafür werden alle Änderungen eines </a:t>
            </a:r>
            <a:r>
              <a:rPr lang="de-DE" dirty="0" err="1"/>
              <a:t>branches</a:t>
            </a:r>
            <a:r>
              <a:rPr lang="de-DE" dirty="0"/>
              <a:t> in einer Datei gesammelt, dort temporär gespeichert und durch </a:t>
            </a:r>
            <a:r>
              <a:rPr lang="de-DE" dirty="0" err="1"/>
              <a:t>rebase</a:t>
            </a:r>
            <a:r>
              <a:rPr lang="de-DE" dirty="0"/>
              <a:t> auf den </a:t>
            </a:r>
            <a:r>
              <a:rPr lang="de-DE" dirty="0" err="1"/>
              <a:t>branch</a:t>
            </a:r>
            <a:r>
              <a:rPr lang="de-DE" dirty="0"/>
              <a:t> auf den es </a:t>
            </a:r>
            <a:r>
              <a:rPr lang="de-DE" dirty="0" err="1"/>
              <a:t>gemerged</a:t>
            </a:r>
            <a:r>
              <a:rPr lang="de-DE" dirty="0"/>
              <a:t> werden soll nochmal angewendet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Rebasing</a:t>
            </a:r>
            <a:r>
              <a:rPr lang="de-DE" dirty="0"/>
              <a:t> wiederholt die Änderungsschritte von einer Entwicklungslinie auf einer anderen in der Reihenfolge wie sie entstanden sind. Dagegen werden beim </a:t>
            </a:r>
            <a:r>
              <a:rPr lang="de-DE" dirty="0" err="1"/>
              <a:t>merge</a:t>
            </a:r>
            <a:r>
              <a:rPr lang="de-DE" dirty="0"/>
              <a:t> die beiden Endpunkte des </a:t>
            </a:r>
            <a:r>
              <a:rPr lang="de-DE" dirty="0" err="1"/>
              <a:t>branches</a:t>
            </a:r>
            <a:r>
              <a:rPr lang="de-DE" dirty="0"/>
              <a:t> genommen und zusammen 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213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dafür werden alle Änderungen eines </a:t>
            </a:r>
            <a:r>
              <a:rPr lang="de-DE" dirty="0" err="1"/>
              <a:t>branches</a:t>
            </a:r>
            <a:r>
              <a:rPr lang="de-DE" dirty="0"/>
              <a:t> in einer Datei gesammelt, dort temporär gespeichert und durch </a:t>
            </a:r>
            <a:r>
              <a:rPr lang="de-DE" dirty="0" err="1"/>
              <a:t>rebase</a:t>
            </a:r>
            <a:r>
              <a:rPr lang="de-DE" dirty="0"/>
              <a:t> auf den </a:t>
            </a:r>
            <a:r>
              <a:rPr lang="de-DE" dirty="0" err="1"/>
              <a:t>branch</a:t>
            </a:r>
            <a:r>
              <a:rPr lang="de-DE" dirty="0"/>
              <a:t> auf den es </a:t>
            </a:r>
            <a:r>
              <a:rPr lang="de-DE" dirty="0" err="1"/>
              <a:t>gemerged</a:t>
            </a:r>
            <a:r>
              <a:rPr lang="de-DE" dirty="0"/>
              <a:t> werden soll nochmal angewendet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Rebasing</a:t>
            </a:r>
            <a:r>
              <a:rPr lang="de-DE" dirty="0"/>
              <a:t> wiederholt die Änderungsschritte von einer Entwicklungslinie auf einer anderen in der Reihenfolge wie sie entstanden sind. Dagegen werden beim </a:t>
            </a:r>
            <a:r>
              <a:rPr lang="de-DE" dirty="0" err="1"/>
              <a:t>merge</a:t>
            </a:r>
            <a:r>
              <a:rPr lang="de-DE" dirty="0"/>
              <a:t> die beiden Endpunkte des </a:t>
            </a:r>
            <a:r>
              <a:rPr lang="de-DE" dirty="0" err="1"/>
              <a:t>branches</a:t>
            </a:r>
            <a:r>
              <a:rPr lang="de-DE" dirty="0"/>
              <a:t> genommen und zusammen gefügt (In </a:t>
            </a:r>
            <a:r>
              <a:rPr lang="de-DE" dirty="0" err="1"/>
              <a:t>contrast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end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and </a:t>
            </a:r>
            <a:r>
              <a:rPr lang="de-DE" dirty="0" err="1"/>
              <a:t>joins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996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fertige feature werden per </a:t>
            </a:r>
            <a:r>
              <a:rPr lang="de-DE" dirty="0" err="1"/>
              <a:t>merge</a:t>
            </a:r>
            <a:r>
              <a:rPr lang="de-DE" dirty="0"/>
              <a:t> integriert, am besten nicht durch </a:t>
            </a:r>
            <a:r>
              <a:rPr lang="de-DE" dirty="0" err="1"/>
              <a:t>ffm</a:t>
            </a:r>
            <a:r>
              <a:rPr lang="de-DE" dirty="0"/>
              <a:t>, damit der </a:t>
            </a:r>
            <a:r>
              <a:rPr lang="de-DE" dirty="0" err="1"/>
              <a:t>merge-commit</a:t>
            </a:r>
            <a:r>
              <a:rPr lang="de-DE" dirty="0"/>
              <a:t> als Zeitpunkt der </a:t>
            </a:r>
            <a:r>
              <a:rPr lang="de-DE" dirty="0" err="1"/>
              <a:t>integration</a:t>
            </a:r>
            <a:r>
              <a:rPr lang="de-DE" dirty="0"/>
              <a:t> erhalten bleibt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</a:t>
            </a:r>
            <a:r>
              <a:rPr lang="de-DE" dirty="0" err="1"/>
              <a:t>verwendung</a:t>
            </a:r>
            <a:r>
              <a:rPr lang="de-DE" dirty="0"/>
              <a:t> von </a:t>
            </a:r>
            <a:r>
              <a:rPr lang="de-DE" dirty="0" err="1"/>
              <a:t>Rebase</a:t>
            </a:r>
            <a:r>
              <a:rPr lang="de-DE" dirty="0"/>
              <a:t> während der Entwicklung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logisch getrennte Einheiten sollten auf getrennten </a:t>
            </a:r>
            <a:r>
              <a:rPr lang="de-DE" dirty="0" err="1"/>
              <a:t>branches</a:t>
            </a:r>
            <a:r>
              <a:rPr lang="de-DE" dirty="0"/>
              <a:t> entwickelt werden - logisch zusammengehörige eventuell auf mehreren, die dann per </a:t>
            </a:r>
            <a:r>
              <a:rPr lang="de-DE" dirty="0" err="1"/>
              <a:t>Rebase</a:t>
            </a:r>
            <a:r>
              <a:rPr lang="de-DE" dirty="0"/>
              <a:t> verschmolzen werden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Zusammenführung logisch getrennter Einheiten erfolgt dann per </a:t>
            </a:r>
            <a:r>
              <a:rPr lang="de-DE" dirty="0" err="1"/>
              <a:t>Merge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046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dafür werden alle Änderungen eines </a:t>
            </a:r>
            <a:r>
              <a:rPr lang="de-DE" dirty="0" err="1"/>
              <a:t>branches</a:t>
            </a:r>
            <a:r>
              <a:rPr lang="de-DE" dirty="0"/>
              <a:t> in einer Datei gesammelt, dort temporär gespeichert und durch </a:t>
            </a:r>
            <a:r>
              <a:rPr lang="de-DE" dirty="0" err="1"/>
              <a:t>rebase</a:t>
            </a:r>
            <a:r>
              <a:rPr lang="de-DE" dirty="0"/>
              <a:t> auf den </a:t>
            </a:r>
            <a:r>
              <a:rPr lang="de-DE" dirty="0" err="1"/>
              <a:t>branch</a:t>
            </a:r>
            <a:r>
              <a:rPr lang="de-DE" dirty="0"/>
              <a:t> auf den es </a:t>
            </a:r>
            <a:r>
              <a:rPr lang="de-DE" dirty="0" err="1"/>
              <a:t>gemerged</a:t>
            </a:r>
            <a:r>
              <a:rPr lang="de-DE" dirty="0"/>
              <a:t> werden soll nochmal angewendet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Rebasing</a:t>
            </a:r>
            <a:r>
              <a:rPr lang="de-DE" dirty="0"/>
              <a:t> wiederholt die Änderungsschritte von einer Entwicklungslinie auf einer anderen in der Reihenfolge wie sie entstanden sind. Dagegen werden beim </a:t>
            </a:r>
            <a:r>
              <a:rPr lang="de-DE" dirty="0" err="1"/>
              <a:t>merge</a:t>
            </a:r>
            <a:r>
              <a:rPr lang="de-DE" dirty="0"/>
              <a:t> die beiden Endpunkte des </a:t>
            </a:r>
            <a:r>
              <a:rPr lang="de-DE" dirty="0" err="1"/>
              <a:t>branches</a:t>
            </a:r>
            <a:r>
              <a:rPr lang="de-DE" dirty="0"/>
              <a:t> genommen und zusammen gefügt (In </a:t>
            </a:r>
            <a:r>
              <a:rPr lang="de-DE" dirty="0" err="1"/>
              <a:t>contrast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end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and </a:t>
            </a:r>
            <a:r>
              <a:rPr lang="de-DE" dirty="0" err="1"/>
              <a:t>joins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60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Centralized</a:t>
            </a:r>
            <a:r>
              <a:rPr lang="de-DE" dirty="0"/>
              <a:t>: </a:t>
            </a:r>
            <a:r>
              <a:rPr lang="de-DE" dirty="0" err="1"/>
              <a:t>facilitates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developers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all </a:t>
            </a:r>
            <a:r>
              <a:rPr lang="de-DE" dirty="0" err="1"/>
              <a:t>versioned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, </a:t>
            </a:r>
            <a:r>
              <a:rPr lang="de-DE" dirty="0" err="1"/>
              <a:t>clients</a:t>
            </a:r>
            <a:r>
              <a:rPr lang="de-DE" dirty="0"/>
              <a:t> ( </a:t>
            </a:r>
            <a:r>
              <a:rPr lang="de-DE" dirty="0" err="1"/>
              <a:t>developers</a:t>
            </a:r>
            <a:r>
              <a:rPr lang="de-DE" dirty="0"/>
              <a:t>) check out individual </a:t>
            </a:r>
            <a:r>
              <a:rPr lang="de-DE" dirty="0" err="1"/>
              <a:t>files</a:t>
            </a:r>
            <a:r>
              <a:rPr lang="de-DE" dirty="0"/>
              <a:t>; </a:t>
            </a:r>
            <a:r>
              <a:rPr lang="de-DE" dirty="0" err="1"/>
              <a:t>disadvantage</a:t>
            </a:r>
            <a:r>
              <a:rPr lang="de-DE" dirty="0"/>
              <a:t>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anymore</a:t>
            </a:r>
            <a:r>
              <a:rPr lang="de-DE" dirty="0"/>
              <a:t>;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915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Distributed: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mirrored</a:t>
            </a:r>
            <a:r>
              <a:rPr lang="de-DE" dirty="0"/>
              <a:t>,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; so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 and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via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copied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restore it.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effect</a:t>
            </a:r>
            <a:r>
              <a:rPr lang="de-DE" dirty="0"/>
              <a:t> a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93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thinks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snapshots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miniature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 Every time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,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like at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in time and </a:t>
            </a:r>
            <a:r>
              <a:rPr lang="de-DE" dirty="0" err="1"/>
              <a:t>saves</a:t>
            </a:r>
            <a:r>
              <a:rPr lang="de-DE" dirty="0"/>
              <a:t> a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snapshot</a:t>
            </a:r>
            <a:r>
              <a:rPr lang="de-DE" dirty="0"/>
              <a:t>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haven't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,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doesn't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, just a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identical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was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.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sees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stream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snapshots</a:t>
            </a:r>
            <a:r>
              <a:rPr lang="de-DE" dirty="0"/>
              <a:t>. This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mini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incredibly</a:t>
            </a:r>
            <a:r>
              <a:rPr lang="de-DE" dirty="0"/>
              <a:t> powerful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on top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 simple VCS. </a:t>
            </a:r>
          </a:p>
          <a:p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local</a:t>
            </a:r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and </a:t>
            </a:r>
            <a:r>
              <a:rPr lang="de-DE" dirty="0" err="1"/>
              <a:t>resources</a:t>
            </a:r>
            <a:r>
              <a:rPr lang="de-DE" dirty="0"/>
              <a:t> -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network. </a:t>
            </a:r>
          </a:p>
          <a:p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checksummed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referenced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checksum</a:t>
            </a:r>
            <a:r>
              <a:rPr lang="de-DE" dirty="0"/>
              <a:t>. This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impossible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it.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possible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lost in </a:t>
            </a:r>
            <a:r>
              <a:rPr lang="de-DE" dirty="0" err="1"/>
              <a:t>transit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corrupted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checksum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SHA-1 </a:t>
            </a:r>
            <a:r>
              <a:rPr lang="de-DE" dirty="0" err="1"/>
              <a:t>hash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a 40-character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consisting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hexadecimal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(0-9 and a-f)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in </a:t>
            </a:r>
            <a:r>
              <a:rPr lang="de-DE" dirty="0" err="1"/>
              <a:t>Git</a:t>
            </a:r>
            <a:r>
              <a:rPr lang="de-DE" dirty="0"/>
              <a:t>. </a:t>
            </a:r>
          </a:p>
          <a:p>
            <a:r>
              <a:rPr lang="de-DE" dirty="0" err="1"/>
              <a:t>You'll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everywhere</a:t>
            </a:r>
            <a:r>
              <a:rPr lang="de-DE" dirty="0"/>
              <a:t> in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so </a:t>
            </a:r>
            <a:r>
              <a:rPr lang="de-DE" dirty="0" err="1"/>
              <a:t>frequently</a:t>
            </a:r>
            <a:r>
              <a:rPr lang="de-DE" dirty="0"/>
              <a:t>. In </a:t>
            </a:r>
            <a:r>
              <a:rPr lang="de-DE" dirty="0" err="1"/>
              <a:t>fact</a:t>
            </a:r>
            <a:r>
              <a:rPr lang="de-DE" dirty="0"/>
              <a:t>,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not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but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. </a:t>
            </a:r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perform </a:t>
            </a:r>
            <a:r>
              <a:rPr lang="de-DE" dirty="0" err="1"/>
              <a:t>actions</a:t>
            </a:r>
            <a:r>
              <a:rPr lang="de-DE" dirty="0"/>
              <a:t> in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almost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just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. </a:t>
            </a:r>
            <a:r>
              <a:rPr lang="de-DE" dirty="0" err="1"/>
              <a:t>It's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can't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undone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If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particular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version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of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file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in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Git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directory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,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it’s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considered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i="1" dirty="0" err="1">
                <a:solidFill>
                  <a:srgbClr val="333333"/>
                </a:solidFill>
                <a:effectLst/>
                <a:latin typeface="33ae2e+NotoSerif"/>
              </a:rPr>
              <a:t>committed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.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If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has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been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modified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and was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added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to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staging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area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,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i="1" dirty="0" err="1">
                <a:solidFill>
                  <a:srgbClr val="333333"/>
                </a:solidFill>
                <a:effectLst/>
                <a:latin typeface="33ae2e+NotoSerif"/>
              </a:rPr>
              <a:t>staged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. And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if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was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changed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since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was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checked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out but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has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not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been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staged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,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i="1" dirty="0" err="1">
                <a:solidFill>
                  <a:srgbClr val="333333"/>
                </a:solidFill>
                <a:effectLst/>
                <a:latin typeface="33ae2e+NotoSerif"/>
              </a:rPr>
              <a:t>modified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. In </a:t>
            </a:r>
            <a:r>
              <a:rPr lang="de-DE" sz="1800" dirty="0" err="1">
                <a:solidFill>
                  <a:srgbClr val="3F89C9"/>
                </a:solidFill>
                <a:effectLst/>
                <a:latin typeface="211793+NotoSerif"/>
              </a:rPr>
              <a:t>Git</a:t>
            </a:r>
            <a:r>
              <a:rPr lang="de-DE" sz="1800" dirty="0">
                <a:solidFill>
                  <a:srgbClr val="3F89C9"/>
                </a:solidFill>
                <a:effectLst/>
                <a:latin typeface="211793+NotoSerif"/>
              </a:rPr>
              <a:t> Basics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,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you’ll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learn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more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about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these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states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and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how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you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can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either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take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advantage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of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them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or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skip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staged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part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entirely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4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checksum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git-repository</a:t>
            </a:r>
            <a:r>
              <a:rPr lang="de-DE" dirty="0"/>
              <a:t> (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addresses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blob</a:t>
            </a:r>
            <a:r>
              <a:rPr lang="de-DE" dirty="0"/>
              <a:t>) and </a:t>
            </a:r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checksum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When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creating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commit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by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running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AF1E44"/>
                </a:solidFill>
                <a:effectLst/>
                <a:latin typeface="c8bf69+mplus1mn"/>
              </a:rPr>
              <a:t>git</a:t>
            </a:r>
            <a:r>
              <a:rPr lang="de-DE" sz="1800" dirty="0">
                <a:solidFill>
                  <a:srgbClr val="AF1E44"/>
                </a:solidFill>
                <a:effectLst/>
                <a:latin typeface="c8bf69+mplus1mn"/>
              </a:rPr>
              <a:t> </a:t>
            </a:r>
            <a:r>
              <a:rPr lang="de-DE" sz="1800" dirty="0" err="1">
                <a:solidFill>
                  <a:srgbClr val="AF1E44"/>
                </a:solidFill>
                <a:effectLst/>
                <a:latin typeface="c8bf69+mplus1mn"/>
              </a:rPr>
              <a:t>commit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,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Git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checksums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each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subdirectory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(in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this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case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, just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root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project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directory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) and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stores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them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as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tree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object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in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Git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repository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.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Git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then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creates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commit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object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that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has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metadata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and a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pointer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to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root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project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tree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so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can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re-create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that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snapshot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when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needed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800" dirty="0">
              <a:solidFill>
                <a:srgbClr val="333333"/>
              </a:solidFill>
              <a:effectLst/>
              <a:latin typeface="211793+Noto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These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five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elements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are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now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stored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in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git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repo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800" dirty="0">
              <a:solidFill>
                <a:srgbClr val="333333"/>
              </a:solidFill>
              <a:effectLst/>
              <a:latin typeface="211793+Noto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Which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one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pointer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there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??????????????????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48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If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you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make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some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changes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and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commit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again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,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next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commit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stores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a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pointer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to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commit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that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came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immediately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</a:t>
            </a:r>
            <a:r>
              <a:rPr lang="de-DE" sz="1800" dirty="0" err="1">
                <a:solidFill>
                  <a:srgbClr val="333333"/>
                </a:solidFill>
                <a:effectLst/>
                <a:latin typeface="211793+NotoSerif"/>
              </a:rPr>
              <a:t>before</a:t>
            </a:r>
            <a:r>
              <a:rPr lang="de-DE" sz="1800" dirty="0">
                <a:solidFill>
                  <a:srgbClr val="333333"/>
                </a:solidFill>
                <a:effectLst/>
                <a:latin typeface="211793+NotoSerif"/>
              </a:rPr>
              <a:t> it.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586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clone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66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7699E0F-A1DA-79A5-90D2-DAAAC5FD296C}"/>
              </a:ext>
            </a:extLst>
          </p:cNvPr>
          <p:cNvSpPr txBox="1"/>
          <p:nvPr/>
        </p:nvSpPr>
        <p:spPr>
          <a:xfrm>
            <a:off x="1" y="1"/>
            <a:ext cx="12191998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      </a:t>
            </a:r>
            <a:r>
              <a:rPr lang="de-DE" sz="4400" dirty="0" err="1">
                <a:latin typeface="Rockwell Nova"/>
              </a:rPr>
              <a:t>PlatinPie</a:t>
            </a:r>
            <a:endParaRPr lang="de-DE" sz="4400" dirty="0">
              <a:latin typeface="Rockwell Nova"/>
            </a:endParaRPr>
          </a:p>
          <a:p>
            <a:endParaRPr lang="de-DE" sz="3600" dirty="0">
              <a:latin typeface="Rockwell Nova"/>
            </a:endParaRPr>
          </a:p>
          <a:p>
            <a:endParaRPr lang="de-DE" sz="3600" dirty="0">
              <a:latin typeface="Rockwell Nova"/>
            </a:endParaRPr>
          </a:p>
          <a:p>
            <a:endParaRPr lang="de-DE" sz="3600" dirty="0">
              <a:latin typeface="Rockwell Nova"/>
            </a:endParaRPr>
          </a:p>
          <a:p>
            <a:endParaRPr lang="de-DE" sz="3600" dirty="0">
              <a:latin typeface="Rockwell Nova"/>
            </a:endParaRPr>
          </a:p>
          <a:p>
            <a:endParaRPr lang="de-DE" sz="3600" dirty="0">
              <a:latin typeface="Rockwell Nova"/>
            </a:endParaRPr>
          </a:p>
          <a:p>
            <a:r>
              <a:rPr lang="de-DE" sz="3600" dirty="0" err="1">
                <a:latin typeface="Rockwell Nova"/>
              </a:rPr>
              <a:t>Git</a:t>
            </a:r>
            <a:r>
              <a:rPr lang="de-DE" sz="3600" dirty="0">
                <a:latin typeface="Rockwell Nova"/>
              </a:rPr>
              <a:t> Training</a:t>
            </a:r>
          </a:p>
          <a:p>
            <a:endParaRPr lang="de-DE" sz="3600" dirty="0">
              <a:latin typeface="Rockwell Nova"/>
            </a:endParaRPr>
          </a:p>
          <a:p>
            <a:pPr algn="ctr"/>
            <a:r>
              <a:rPr lang="de-DE" sz="4400" dirty="0" err="1">
                <a:solidFill>
                  <a:srgbClr val="FF7E79"/>
                </a:solidFill>
                <a:latin typeface="Rockwell Nova"/>
              </a:rPr>
              <a:t>Git</a:t>
            </a:r>
            <a:r>
              <a:rPr lang="de-DE" sz="4400" dirty="0">
                <a:solidFill>
                  <a:srgbClr val="FF7E79"/>
                </a:solidFill>
                <a:latin typeface="Rockwell Nova"/>
              </a:rPr>
              <a:t> Basics and Handout</a:t>
            </a:r>
          </a:p>
        </p:txBody>
      </p:sp>
      <p:pic>
        <p:nvPicPr>
          <p:cNvPr id="4" name="Grafik 3" descr="Ein Bild, das Grafiken, Kreis, Design enthält.&#10;&#10;Beschreibung automatisch generiert.">
            <a:extLst>
              <a:ext uri="{FF2B5EF4-FFF2-40B4-BE49-F238E27FC236}">
                <a16:creationId xmlns:a16="http://schemas.microsoft.com/office/drawing/2014/main" id="{B70F51A0-3A18-2FB6-AFD4-1273ACE7F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4" y="-1043"/>
            <a:ext cx="826720" cy="826720"/>
          </a:xfrm>
          <a:prstGeom prst="rect">
            <a:avLst/>
          </a:prstGeom>
        </p:spPr>
      </p:pic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D8614384-A1CD-148F-0461-1B34A83A770F}"/>
              </a:ext>
            </a:extLst>
          </p:cNvPr>
          <p:cNvCxnSpPr/>
          <p:nvPr/>
        </p:nvCxnSpPr>
        <p:spPr>
          <a:xfrm>
            <a:off x="-1044" y="5436973"/>
            <a:ext cx="1219304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 err="1">
                <a:latin typeface="Rockwell Nova"/>
              </a:rPr>
              <a:t>How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git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stores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its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data</a:t>
            </a:r>
            <a:endParaRPr lang="de-DE" sz="3600" dirty="0">
              <a:latin typeface="Rockwell Nova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CFFEB3D-4270-A59C-8AE1-51EB8053A234}"/>
              </a:ext>
            </a:extLst>
          </p:cNvPr>
          <p:cNvSpPr/>
          <p:nvPr/>
        </p:nvSpPr>
        <p:spPr>
          <a:xfrm>
            <a:off x="1968841" y="2548039"/>
            <a:ext cx="2174400" cy="1381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DE" sz="1600" b="1" u="sng" dirty="0" err="1">
                <a:solidFill>
                  <a:schemeClr val="tx1"/>
                </a:solidFill>
              </a:rPr>
              <a:t>commit</a:t>
            </a:r>
            <a:endParaRPr lang="de-DE" sz="1600" b="1" u="sng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tree</a:t>
            </a:r>
            <a:endParaRPr lang="de-DE" sz="1600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parent</a:t>
            </a:r>
            <a:endParaRPr lang="de-DE" sz="1600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author</a:t>
            </a:r>
            <a:endParaRPr lang="de-DE" sz="1600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committer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size</a:t>
            </a:r>
            <a:endParaRPr lang="de-DE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92ec2</a:t>
            </a: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endParaRPr lang="de-DE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Scott</a:t>
            </a: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Scott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EBA4436-4C03-EBBB-832D-894724F284DF}"/>
              </a:ext>
            </a:extLst>
          </p:cNvPr>
          <p:cNvSpPr txBox="1"/>
          <p:nvPr/>
        </p:nvSpPr>
        <p:spPr>
          <a:xfrm>
            <a:off x="2757722" y="2291201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Rockwell" panose="02060603020205020403" pitchFamily="18" charset="77"/>
              </a:rPr>
              <a:t>98ca9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DC60DDD-CA09-D0F8-7377-DFAA76E213EE}"/>
              </a:ext>
            </a:extLst>
          </p:cNvPr>
          <p:cNvSpPr/>
          <p:nvPr/>
        </p:nvSpPr>
        <p:spPr>
          <a:xfrm>
            <a:off x="4790293" y="2548038"/>
            <a:ext cx="2174400" cy="1381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DE" sz="1600" b="1" u="sng" dirty="0" err="1">
                <a:solidFill>
                  <a:schemeClr val="tx1"/>
                </a:solidFill>
              </a:rPr>
              <a:t>commit</a:t>
            </a:r>
            <a:endParaRPr lang="de-DE" sz="1600" b="1" u="sng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tree</a:t>
            </a:r>
            <a:endParaRPr lang="de-DE" sz="1600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parent</a:t>
            </a:r>
            <a:endParaRPr lang="de-DE" sz="1600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author</a:t>
            </a:r>
            <a:endParaRPr lang="de-DE" sz="1600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committer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size</a:t>
            </a:r>
            <a:endParaRPr lang="de-DE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184ca</a:t>
            </a: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98ca9</a:t>
            </a: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Scott</a:t>
            </a: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Scott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9DA5B13-0506-ACF8-B1D0-3A43C20FFEFA}"/>
              </a:ext>
            </a:extLst>
          </p:cNvPr>
          <p:cNvSpPr/>
          <p:nvPr/>
        </p:nvSpPr>
        <p:spPr>
          <a:xfrm>
            <a:off x="7611745" y="2548037"/>
            <a:ext cx="2174400" cy="1381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DE" sz="1600" b="1" u="sng" dirty="0" err="1">
                <a:solidFill>
                  <a:schemeClr val="tx1"/>
                </a:solidFill>
              </a:rPr>
              <a:t>commit</a:t>
            </a:r>
            <a:endParaRPr lang="de-DE" sz="1600" b="1" u="sng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tree</a:t>
            </a:r>
            <a:endParaRPr lang="de-DE" sz="1600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parent</a:t>
            </a:r>
            <a:endParaRPr lang="de-DE" sz="1600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author</a:t>
            </a:r>
            <a:endParaRPr lang="de-DE" sz="1600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committer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size</a:t>
            </a:r>
            <a:endParaRPr lang="de-DE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0de24</a:t>
            </a: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34ac2</a:t>
            </a: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Scott</a:t>
            </a: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Scott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A15D6BE-6549-B21F-6C1E-11E66C20BB6A}"/>
              </a:ext>
            </a:extLst>
          </p:cNvPr>
          <p:cNvSpPr txBox="1"/>
          <p:nvPr/>
        </p:nvSpPr>
        <p:spPr>
          <a:xfrm>
            <a:off x="8396698" y="228493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Rockwell" panose="02060603020205020403" pitchFamily="18" charset="77"/>
              </a:rPr>
              <a:t>f30ab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D324175-6E54-8BF5-1CC6-25AEDB58BB82}"/>
              </a:ext>
            </a:extLst>
          </p:cNvPr>
          <p:cNvSpPr txBox="1"/>
          <p:nvPr/>
        </p:nvSpPr>
        <p:spPr>
          <a:xfrm>
            <a:off x="5673332" y="2286708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Rockwell" panose="02060603020205020403" pitchFamily="18" charset="77"/>
              </a:rPr>
              <a:t>34ac2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DF9A476-B71D-9A08-221A-B00AD8A376CB}"/>
              </a:ext>
            </a:extLst>
          </p:cNvPr>
          <p:cNvCxnSpPr>
            <a:stCxn id="29" idx="1"/>
            <a:endCxn id="2" idx="3"/>
          </p:cNvCxnSpPr>
          <p:nvPr/>
        </p:nvCxnSpPr>
        <p:spPr>
          <a:xfrm flipH="1">
            <a:off x="4143241" y="3238615"/>
            <a:ext cx="647052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9918FCA-A1BF-6561-8ED5-28269682D36F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6964693" y="3238614"/>
            <a:ext cx="647052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69D3540-8A0D-C6A9-7B63-AE7CC9CAD8ED}"/>
              </a:ext>
            </a:extLst>
          </p:cNvPr>
          <p:cNvSpPr/>
          <p:nvPr/>
        </p:nvSpPr>
        <p:spPr>
          <a:xfrm>
            <a:off x="1968841" y="4547033"/>
            <a:ext cx="2174401" cy="3789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Snapshot A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6603593-F8DF-D4E1-33B6-7EAFDED9196F}"/>
              </a:ext>
            </a:extLst>
          </p:cNvPr>
          <p:cNvSpPr/>
          <p:nvPr/>
        </p:nvSpPr>
        <p:spPr>
          <a:xfrm>
            <a:off x="4790293" y="4547033"/>
            <a:ext cx="2174401" cy="3789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Snapshot B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821BD6C-61BC-86BE-8A03-347BC0B2EDEC}"/>
              </a:ext>
            </a:extLst>
          </p:cNvPr>
          <p:cNvSpPr/>
          <p:nvPr/>
        </p:nvSpPr>
        <p:spPr>
          <a:xfrm>
            <a:off x="7611745" y="4547033"/>
            <a:ext cx="2174401" cy="3789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Snapshot C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E5CDA24-112B-1BA9-7D9A-A59C1CDB2A6D}"/>
              </a:ext>
            </a:extLst>
          </p:cNvPr>
          <p:cNvCxnSpPr>
            <a:stCxn id="2" idx="2"/>
            <a:endCxn id="40" idx="0"/>
          </p:cNvCxnSpPr>
          <p:nvPr/>
        </p:nvCxnSpPr>
        <p:spPr>
          <a:xfrm>
            <a:off x="3056041" y="3929192"/>
            <a:ext cx="1" cy="61784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F60EDC8-AC91-066B-C011-5A794274AE4E}"/>
              </a:ext>
            </a:extLst>
          </p:cNvPr>
          <p:cNvCxnSpPr/>
          <p:nvPr/>
        </p:nvCxnSpPr>
        <p:spPr>
          <a:xfrm>
            <a:off x="5877492" y="3929192"/>
            <a:ext cx="1" cy="61784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602A3AA-FF02-B450-CF8B-E49777BD479E}"/>
              </a:ext>
            </a:extLst>
          </p:cNvPr>
          <p:cNvCxnSpPr/>
          <p:nvPr/>
        </p:nvCxnSpPr>
        <p:spPr>
          <a:xfrm>
            <a:off x="8698943" y="3929192"/>
            <a:ext cx="1" cy="61784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5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Repository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CF755-553D-C07E-3F78-B5397638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337733"/>
            <a:ext cx="11236296" cy="483923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Rockwell" panose="02060603020205020403" pitchFamily="18" charset="77"/>
              </a:rPr>
              <a:t>Take a </a:t>
            </a:r>
            <a:r>
              <a:rPr lang="de-DE" dirty="0" err="1">
                <a:latin typeface="Rockwell" panose="02060603020205020403" pitchFamily="18" charset="77"/>
              </a:rPr>
              <a:t>local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directory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not </a:t>
            </a:r>
            <a:r>
              <a:rPr lang="de-DE" dirty="0" err="1">
                <a:latin typeface="Rockwell" panose="02060603020205020403" pitchFamily="18" charset="77"/>
              </a:rPr>
              <a:t>under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version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control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pPr lvl="1"/>
            <a:r>
              <a:rPr lang="de-DE" sz="1900" dirty="0" err="1">
                <a:latin typeface="Rockwell" panose="02060603020205020403" pitchFamily="18" charset="77"/>
              </a:rPr>
              <a:t>Creates</a:t>
            </a:r>
            <a:r>
              <a:rPr lang="de-DE" sz="1900" dirty="0">
                <a:latin typeface="Rockwell" panose="02060603020205020403" pitchFamily="18" charset="77"/>
              </a:rPr>
              <a:t> a </a:t>
            </a:r>
            <a:r>
              <a:rPr lang="de-DE" sz="1900" dirty="0" err="1">
                <a:latin typeface="Rockwell" panose="02060603020205020403" pitchFamily="18" charset="77"/>
              </a:rPr>
              <a:t>new</a:t>
            </a:r>
            <a:r>
              <a:rPr lang="de-DE" sz="1900" dirty="0">
                <a:latin typeface="Rockwell" panose="02060603020205020403" pitchFamily="18" charset="77"/>
              </a:rPr>
              <a:t> </a:t>
            </a:r>
            <a:r>
              <a:rPr lang="de-DE" sz="1900" dirty="0" err="1">
                <a:latin typeface="Rockwell" panose="02060603020205020403" pitchFamily="18" charset="77"/>
              </a:rPr>
              <a:t>subdirectory</a:t>
            </a:r>
            <a:r>
              <a:rPr lang="de-DE" sz="1900" dirty="0">
                <a:latin typeface="Rockwell" panose="02060603020205020403" pitchFamily="18" charset="77"/>
              </a:rPr>
              <a:t> .</a:t>
            </a:r>
            <a:r>
              <a:rPr lang="de-DE" sz="1900" dirty="0" err="1">
                <a:latin typeface="Rockwell" panose="02060603020205020403" pitchFamily="18" charset="77"/>
              </a:rPr>
              <a:t>git</a:t>
            </a:r>
            <a:endParaRPr lang="de-DE" sz="1900" dirty="0">
              <a:latin typeface="Rockwell" panose="02060603020205020403" pitchFamily="18" charset="77"/>
            </a:endParaRPr>
          </a:p>
          <a:p>
            <a:pPr lvl="1"/>
            <a:r>
              <a:rPr lang="de-DE" sz="1900" dirty="0">
                <a:latin typeface="Rockwell" panose="02060603020205020403" pitchFamily="18" charset="77"/>
              </a:rPr>
              <a:t>Nothing </a:t>
            </a:r>
            <a:r>
              <a:rPr lang="de-DE" sz="1900" dirty="0" err="1">
                <a:latin typeface="Rockwell" panose="02060603020205020403" pitchFamily="18" charset="77"/>
              </a:rPr>
              <a:t>is</a:t>
            </a:r>
            <a:r>
              <a:rPr lang="de-DE" sz="1900" dirty="0">
                <a:latin typeface="Rockwell" panose="02060603020205020403" pitchFamily="18" charset="77"/>
              </a:rPr>
              <a:t> </a:t>
            </a:r>
            <a:r>
              <a:rPr lang="de-DE" sz="1900" dirty="0" err="1">
                <a:latin typeface="Rockwell" panose="02060603020205020403" pitchFamily="18" charset="77"/>
              </a:rPr>
              <a:t>tracked</a:t>
            </a:r>
            <a:r>
              <a:rPr lang="de-DE" sz="1900" dirty="0">
                <a:latin typeface="Rockwell" panose="02060603020205020403" pitchFamily="18" charset="77"/>
              </a:rPr>
              <a:t> </a:t>
            </a:r>
            <a:r>
              <a:rPr lang="de-DE" sz="1900" dirty="0" err="1">
                <a:latin typeface="Rockwell" panose="02060603020205020403" pitchFamily="18" charset="77"/>
              </a:rPr>
              <a:t>yet</a:t>
            </a:r>
            <a:endParaRPr lang="de-DE" sz="1900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r>
              <a:rPr lang="de-DE" dirty="0">
                <a:latin typeface="Rockwell" panose="02060603020205020403" pitchFamily="18" charset="77"/>
              </a:rPr>
              <a:t>Clone an </a:t>
            </a:r>
            <a:r>
              <a:rPr lang="de-DE" dirty="0" err="1">
                <a:latin typeface="Rockwell" panose="02060603020205020403" pitchFamily="18" charset="77"/>
              </a:rPr>
              <a:t>existing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repository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pPr lvl="1"/>
            <a:r>
              <a:rPr lang="de-DE" sz="1900" dirty="0" err="1">
                <a:latin typeface="Rockwell" panose="02060603020205020403" pitchFamily="18" charset="77"/>
              </a:rPr>
              <a:t>Creates</a:t>
            </a:r>
            <a:r>
              <a:rPr lang="de-DE" sz="1900" dirty="0">
                <a:latin typeface="Rockwell" panose="02060603020205020403" pitchFamily="18" charset="77"/>
              </a:rPr>
              <a:t> a </a:t>
            </a:r>
            <a:r>
              <a:rPr lang="de-DE" sz="1900" dirty="0" err="1">
                <a:latin typeface="Rockwell" panose="02060603020205020403" pitchFamily="18" charset="77"/>
              </a:rPr>
              <a:t>directory</a:t>
            </a:r>
            <a:r>
              <a:rPr lang="de-DE" sz="1900" dirty="0">
                <a:latin typeface="Rockwell" panose="02060603020205020403" pitchFamily="18" charset="77"/>
              </a:rPr>
              <a:t> libgit2</a:t>
            </a:r>
          </a:p>
          <a:p>
            <a:pPr lvl="1"/>
            <a:r>
              <a:rPr lang="de-DE" sz="1900" dirty="0" err="1">
                <a:latin typeface="Rockwell" panose="02060603020205020403" pitchFamily="18" charset="77"/>
              </a:rPr>
              <a:t>Initializes</a:t>
            </a:r>
            <a:r>
              <a:rPr lang="de-DE" sz="1900" dirty="0">
                <a:latin typeface="Rockwell" panose="02060603020205020403" pitchFamily="18" charset="77"/>
              </a:rPr>
              <a:t> a .</a:t>
            </a:r>
            <a:r>
              <a:rPr lang="de-DE" sz="1900" dirty="0" err="1">
                <a:latin typeface="Rockwell" panose="02060603020205020403" pitchFamily="18" charset="77"/>
              </a:rPr>
              <a:t>git</a:t>
            </a:r>
            <a:r>
              <a:rPr lang="de-DE" sz="1900" dirty="0">
                <a:latin typeface="Rockwell" panose="02060603020205020403" pitchFamily="18" charset="77"/>
              </a:rPr>
              <a:t> </a:t>
            </a:r>
            <a:r>
              <a:rPr lang="de-DE" sz="1900" dirty="0" err="1">
                <a:latin typeface="Rockwell" panose="02060603020205020403" pitchFamily="18" charset="77"/>
              </a:rPr>
              <a:t>directory</a:t>
            </a:r>
            <a:r>
              <a:rPr lang="de-DE" sz="1900" dirty="0">
                <a:latin typeface="Rockwell" panose="02060603020205020403" pitchFamily="18" charset="77"/>
              </a:rPr>
              <a:t> </a:t>
            </a:r>
            <a:r>
              <a:rPr lang="de-DE" sz="1900" dirty="0" err="1">
                <a:latin typeface="Rockwell" panose="02060603020205020403" pitchFamily="18" charset="77"/>
              </a:rPr>
              <a:t>inside</a:t>
            </a:r>
            <a:endParaRPr lang="de-DE" sz="1900" dirty="0">
              <a:latin typeface="Rockwell" panose="02060603020205020403" pitchFamily="18" charset="77"/>
            </a:endParaRPr>
          </a:p>
          <a:p>
            <a:pPr lvl="1"/>
            <a:r>
              <a:rPr lang="de-DE" sz="1900" dirty="0" err="1">
                <a:latin typeface="Rockwell" panose="02060603020205020403" pitchFamily="18" charset="77"/>
              </a:rPr>
              <a:t>Pulls</a:t>
            </a:r>
            <a:r>
              <a:rPr lang="de-DE" sz="1900" dirty="0">
                <a:latin typeface="Rockwell" panose="02060603020205020403" pitchFamily="18" charset="77"/>
              </a:rPr>
              <a:t> down all </a:t>
            </a:r>
            <a:r>
              <a:rPr lang="de-DE" sz="1900" dirty="0" err="1">
                <a:latin typeface="Rockwell" panose="02060603020205020403" pitchFamily="18" charset="77"/>
              </a:rPr>
              <a:t>the</a:t>
            </a:r>
            <a:r>
              <a:rPr lang="de-DE" sz="1900" dirty="0">
                <a:latin typeface="Rockwell" panose="02060603020205020403" pitchFamily="18" charset="77"/>
              </a:rPr>
              <a:t> </a:t>
            </a:r>
            <a:r>
              <a:rPr lang="de-DE" sz="1900" dirty="0" err="1">
                <a:latin typeface="Rockwell" panose="02060603020205020403" pitchFamily="18" charset="77"/>
              </a:rPr>
              <a:t>data</a:t>
            </a:r>
            <a:endParaRPr lang="de-DE" sz="1900" dirty="0">
              <a:latin typeface="Rockwell" panose="02060603020205020403" pitchFamily="18" charset="77"/>
            </a:endParaRPr>
          </a:p>
          <a:p>
            <a:pPr lvl="1"/>
            <a:r>
              <a:rPr lang="de-DE" sz="1900" dirty="0">
                <a:latin typeface="Rockwell" panose="02060603020205020403" pitchFamily="18" charset="77"/>
              </a:rPr>
              <a:t>Checks out a </a:t>
            </a:r>
            <a:r>
              <a:rPr lang="de-DE" sz="1900" dirty="0" err="1">
                <a:latin typeface="Rockwell" panose="02060603020205020403" pitchFamily="18" charset="77"/>
              </a:rPr>
              <a:t>working</a:t>
            </a:r>
            <a:r>
              <a:rPr lang="de-DE" sz="1900" dirty="0">
                <a:latin typeface="Rockwell" panose="02060603020205020403" pitchFamily="18" charset="77"/>
              </a:rPr>
              <a:t> </a:t>
            </a:r>
            <a:r>
              <a:rPr lang="de-DE" sz="1900" dirty="0" err="1">
                <a:latin typeface="Rockwell" panose="02060603020205020403" pitchFamily="18" charset="77"/>
              </a:rPr>
              <a:t>copy</a:t>
            </a:r>
            <a:r>
              <a:rPr lang="de-DE" sz="1900" dirty="0">
                <a:latin typeface="Rockwell" panose="02060603020205020403" pitchFamily="18" charset="77"/>
              </a:rPr>
              <a:t> </a:t>
            </a:r>
            <a:r>
              <a:rPr lang="de-DE" sz="1900" dirty="0" err="1">
                <a:latin typeface="Rockwell" panose="02060603020205020403" pitchFamily="18" charset="77"/>
              </a:rPr>
              <a:t>of</a:t>
            </a:r>
            <a:r>
              <a:rPr lang="de-DE" sz="1900" dirty="0">
                <a:latin typeface="Rockwell" panose="02060603020205020403" pitchFamily="18" charset="77"/>
              </a:rPr>
              <a:t> </a:t>
            </a:r>
            <a:r>
              <a:rPr lang="de-DE" sz="1900" dirty="0" err="1">
                <a:latin typeface="Rockwell" panose="02060603020205020403" pitchFamily="18" charset="77"/>
              </a:rPr>
              <a:t>the</a:t>
            </a:r>
            <a:r>
              <a:rPr lang="de-DE" sz="1900" dirty="0">
                <a:latin typeface="Rockwell" panose="02060603020205020403" pitchFamily="18" charset="77"/>
              </a:rPr>
              <a:t> </a:t>
            </a:r>
            <a:r>
              <a:rPr lang="de-DE" sz="1900" dirty="0" err="1">
                <a:latin typeface="Rockwell" panose="02060603020205020403" pitchFamily="18" charset="77"/>
              </a:rPr>
              <a:t>latest</a:t>
            </a:r>
            <a:r>
              <a:rPr lang="de-DE" sz="1900" dirty="0">
                <a:latin typeface="Rockwell" panose="02060603020205020403" pitchFamily="18" charset="77"/>
              </a:rPr>
              <a:t> </a:t>
            </a:r>
            <a:r>
              <a:rPr lang="de-DE" sz="1900" dirty="0" err="1">
                <a:latin typeface="Rockwell" panose="02060603020205020403" pitchFamily="18" charset="77"/>
              </a:rPr>
              <a:t>version</a:t>
            </a:r>
            <a:endParaRPr lang="de-DE" sz="1900" dirty="0">
              <a:latin typeface="Rockwell" panose="02060603020205020403" pitchFamily="18" charset="77"/>
            </a:endParaRPr>
          </a:p>
        </p:txBody>
      </p:sp>
      <p:sp>
        <p:nvSpPr>
          <p:cNvPr id="4" name="Alternativer Prozess 3">
            <a:extLst>
              <a:ext uri="{FF2B5EF4-FFF2-40B4-BE49-F238E27FC236}">
                <a16:creationId xmlns:a16="http://schemas.microsoft.com/office/drawing/2014/main" id="{41157319-4ADB-5D1B-68B2-6538984A3675}"/>
              </a:ext>
            </a:extLst>
          </p:cNvPr>
          <p:cNvSpPr/>
          <p:nvPr/>
        </p:nvSpPr>
        <p:spPr>
          <a:xfrm>
            <a:off x="959666" y="1882626"/>
            <a:ext cx="7703999" cy="500399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init</a:t>
            </a:r>
            <a:endParaRPr lang="de-DE" dirty="0">
              <a:solidFill>
                <a:schemeClr val="tx1"/>
              </a:solidFill>
              <a:latin typeface="Andale Mono" panose="020B05090000000000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lternativer Prozess 5">
            <a:extLst>
              <a:ext uri="{FF2B5EF4-FFF2-40B4-BE49-F238E27FC236}">
                <a16:creationId xmlns:a16="http://schemas.microsoft.com/office/drawing/2014/main" id="{21F6FB85-E0E8-6C10-A78F-79ED475A0F16}"/>
              </a:ext>
            </a:extLst>
          </p:cNvPr>
          <p:cNvSpPr/>
          <p:nvPr/>
        </p:nvSpPr>
        <p:spPr>
          <a:xfrm>
            <a:off x="959667" y="4236015"/>
            <a:ext cx="7703999" cy="500399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https://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github.com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/libgit2/libgit2</a:t>
            </a:r>
          </a:p>
        </p:txBody>
      </p:sp>
    </p:spTree>
    <p:extLst>
      <p:ext uri="{BB962C8B-B14F-4D97-AF65-F5344CB8AC3E}">
        <p14:creationId xmlns:p14="http://schemas.microsoft.com/office/powerpoint/2010/main" val="184439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Show </a:t>
            </a:r>
            <a:r>
              <a:rPr lang="de-DE" sz="3600" dirty="0" err="1">
                <a:latin typeface="Rockwell Nova"/>
              </a:rPr>
              <a:t>status</a:t>
            </a:r>
            <a:endParaRPr lang="de-DE" sz="3600" dirty="0">
              <a:latin typeface="Rockwell Nova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CF755-553D-C07E-3F78-B5397638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337733"/>
            <a:ext cx="11236296" cy="4839230"/>
          </a:xfrm>
        </p:spPr>
        <p:txBody>
          <a:bodyPr/>
          <a:lstStyle/>
          <a:p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determine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which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which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state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use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status</a:t>
            </a:r>
            <a:endParaRPr lang="de-DE" dirty="0">
              <a:solidFill>
                <a:srgbClr val="FF7E79"/>
              </a:solidFill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r>
              <a:rPr lang="de-DE" dirty="0">
                <a:latin typeface="Rockwell" panose="02060603020205020403" pitchFamily="18" charset="77"/>
              </a:rPr>
              <a:t>E.g.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output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a clean </a:t>
            </a:r>
            <a:r>
              <a:rPr lang="de-DE" dirty="0" err="1">
                <a:latin typeface="Rockwell" panose="02060603020205020403" pitchFamily="18" charset="77"/>
              </a:rPr>
              <a:t>working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directory</a:t>
            </a:r>
            <a:r>
              <a:rPr lang="de-DE" dirty="0">
                <a:latin typeface="Rockwell" panose="02060603020205020403" pitchFamily="18" charset="77"/>
              </a:rPr>
              <a:t> (after a </a:t>
            </a:r>
            <a:r>
              <a:rPr lang="de-DE" dirty="0" err="1">
                <a:latin typeface="Rockwell" panose="02060603020205020403" pitchFamily="18" charset="77"/>
              </a:rPr>
              <a:t>clone</a:t>
            </a:r>
            <a:r>
              <a:rPr lang="de-DE" dirty="0">
                <a:latin typeface="Rockwell" panose="02060603020205020403" pitchFamily="18" charset="77"/>
              </a:rPr>
              <a:t>):</a:t>
            </a: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r>
              <a:rPr lang="de-DE" dirty="0">
                <a:latin typeface="Rockwell" panose="02060603020205020403" pitchFamily="18" charset="77"/>
              </a:rPr>
              <a:t>Files / </a:t>
            </a:r>
            <a:r>
              <a:rPr lang="de-DE" dirty="0" err="1">
                <a:latin typeface="Rockwell" panose="02060603020205020403" pitchFamily="18" charset="77"/>
              </a:rPr>
              <a:t>data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can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untracked</a:t>
            </a:r>
            <a:r>
              <a:rPr lang="de-DE" dirty="0">
                <a:latin typeface="Rockwell" panose="02060603020205020403" pitchFamily="18" charset="77"/>
              </a:rPr>
              <a:t> (</a:t>
            </a:r>
            <a:r>
              <a:rPr lang="de-DE" dirty="0" err="1">
                <a:latin typeface="Rockwell" panose="02060603020205020403" pitchFamily="18" charset="77"/>
              </a:rPr>
              <a:t>new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</a:t>
            </a:r>
            <a:r>
              <a:rPr lang="de-DE" dirty="0">
                <a:latin typeface="Rockwell" panose="02060603020205020403" pitchFamily="18" charset="77"/>
              </a:rPr>
              <a:t>) </a:t>
            </a:r>
            <a:r>
              <a:rPr lang="de-DE" dirty="0" err="1">
                <a:latin typeface="Rockwell" panose="02060603020205020403" pitchFamily="18" charset="77"/>
              </a:rPr>
              <a:t>or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modified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</p:txBody>
      </p:sp>
      <p:sp>
        <p:nvSpPr>
          <p:cNvPr id="2" name="Alternativer Prozess 1">
            <a:extLst>
              <a:ext uri="{FF2B5EF4-FFF2-40B4-BE49-F238E27FC236}">
                <a16:creationId xmlns:a16="http://schemas.microsoft.com/office/drawing/2014/main" id="{908269C5-A6EF-7B8A-CDDD-A40F4B66BECB}"/>
              </a:ext>
            </a:extLst>
          </p:cNvPr>
          <p:cNvSpPr/>
          <p:nvPr/>
        </p:nvSpPr>
        <p:spPr>
          <a:xfrm>
            <a:off x="935391" y="3039786"/>
            <a:ext cx="7703999" cy="195300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On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branch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main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Your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branch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is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up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-date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'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origin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main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‘. </a:t>
            </a:r>
          </a:p>
          <a:p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nothing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commit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working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tree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clean </a:t>
            </a:r>
          </a:p>
        </p:txBody>
      </p:sp>
    </p:spTree>
    <p:extLst>
      <p:ext uri="{BB962C8B-B14F-4D97-AF65-F5344CB8AC3E}">
        <p14:creationId xmlns:p14="http://schemas.microsoft.com/office/powerpoint/2010/main" val="170759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Add and </a:t>
            </a:r>
            <a:r>
              <a:rPr lang="de-DE" sz="3600" dirty="0" err="1">
                <a:latin typeface="Rockwell Nova"/>
              </a:rPr>
              <a:t>commit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files</a:t>
            </a:r>
            <a:r>
              <a:rPr lang="de-DE" sz="3600" dirty="0">
                <a:latin typeface="Rockwell Nova"/>
              </a:rPr>
              <a:t>, </a:t>
            </a:r>
            <a:r>
              <a:rPr lang="de-DE" sz="3600" dirty="0" err="1">
                <a:latin typeface="Rockwell Nova"/>
              </a:rPr>
              <a:t>show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differences</a:t>
            </a:r>
            <a:r>
              <a:rPr lang="de-DE" sz="3600" dirty="0">
                <a:latin typeface="Rockwell Nova"/>
              </a:rPr>
              <a:t> in </a:t>
            </a:r>
            <a:r>
              <a:rPr lang="de-DE" sz="3600" dirty="0" err="1">
                <a:latin typeface="Rockwell Nova"/>
              </a:rPr>
              <a:t>data</a:t>
            </a:r>
            <a:endParaRPr lang="de-DE" sz="3600" dirty="0">
              <a:latin typeface="Rockwell Nova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CF755-553D-C07E-3F78-B5397638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337733"/>
            <a:ext cx="11236296" cy="4839230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Rockwell" panose="02060603020205020403" pitchFamily="18" charset="77"/>
              </a:rPr>
              <a:t>Use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add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add</a:t>
            </a:r>
            <a:r>
              <a:rPr lang="de-DE" dirty="0">
                <a:latin typeface="Rockwell" panose="02060603020205020403" pitchFamily="18" charset="77"/>
              </a:rPr>
              <a:t> an </a:t>
            </a:r>
            <a:r>
              <a:rPr lang="de-DE" dirty="0" err="1">
                <a:latin typeface="Rockwell" panose="02060603020205020403" pitchFamily="18" charset="77"/>
              </a:rPr>
              <a:t>untracked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staging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area</a:t>
            </a:r>
            <a:endParaRPr lang="de-DE" dirty="0">
              <a:latin typeface="Rockwell" panose="02060603020205020403" pitchFamily="18" charset="77"/>
            </a:endParaRP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add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modifications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a </a:t>
            </a:r>
            <a:r>
              <a:rPr lang="de-DE" dirty="0" err="1">
                <a:latin typeface="Rockwell" panose="02060603020205020403" pitchFamily="18" charset="77"/>
              </a:rPr>
              <a:t>file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staging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area</a:t>
            </a:r>
            <a:endParaRPr lang="de-DE" dirty="0">
              <a:latin typeface="Rockwell" panose="02060603020205020403" pitchFamily="18" charset="77"/>
            </a:endParaRPr>
          </a:p>
          <a:p>
            <a:pPr marL="457200" lvl="1" indent="0">
              <a:buNone/>
            </a:pP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>
                <a:latin typeface="Rockwell" panose="02060603020205020403" pitchFamily="18" charset="77"/>
              </a:rPr>
              <a:t>Use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commit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record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snapshot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was </a:t>
            </a:r>
            <a:r>
              <a:rPr lang="de-DE" dirty="0" err="1">
                <a:latin typeface="Rockwell" panose="02060603020205020403" pitchFamily="18" charset="77"/>
              </a:rPr>
              <a:t>set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up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staging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area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r>
              <a:rPr lang="de-DE" dirty="0">
                <a:latin typeface="Rockwell" panose="02060603020205020403" pitchFamily="18" charset="77"/>
              </a:rPr>
              <a:t>Use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diff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show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changes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made</a:t>
            </a:r>
            <a:r>
              <a:rPr lang="de-DE" dirty="0">
                <a:latin typeface="Rockwell" panose="02060603020205020403" pitchFamily="18" charset="77"/>
              </a:rPr>
              <a:t> but not </a:t>
            </a:r>
            <a:r>
              <a:rPr lang="de-DE" dirty="0" err="1">
                <a:latin typeface="Rockwell" panose="02060603020205020403" pitchFamily="18" charset="77"/>
              </a:rPr>
              <a:t>yet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have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been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staged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>
                <a:latin typeface="Rockwell" panose="02060603020205020403" pitchFamily="18" charset="77"/>
              </a:rPr>
              <a:t>Use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diff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--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staged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(--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cached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)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show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changes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made</a:t>
            </a:r>
            <a:r>
              <a:rPr lang="de-DE" dirty="0">
                <a:latin typeface="Rockwell" panose="02060603020205020403" pitchFamily="18" charset="77"/>
              </a:rPr>
              <a:t> and </a:t>
            </a:r>
            <a:r>
              <a:rPr lang="de-DE" dirty="0" err="1">
                <a:latin typeface="Rockwell" panose="02060603020205020403" pitchFamily="18" charset="77"/>
              </a:rPr>
              <a:t>have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been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staged</a:t>
            </a:r>
            <a:r>
              <a:rPr lang="de-DE" dirty="0">
                <a:latin typeface="Rockwell" panose="02060603020205020403" pitchFamily="18" charset="77"/>
              </a:rPr>
              <a:t> but not </a:t>
            </a:r>
            <a:r>
              <a:rPr lang="de-DE" dirty="0" err="1">
                <a:latin typeface="Rockwell" panose="02060603020205020403" pitchFamily="18" charset="77"/>
              </a:rPr>
              <a:t>yet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have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been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committed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639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07EC8B-A0ED-4FC6-0B18-00622651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Modified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means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you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have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changed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</a:t>
            </a:r>
            <a:r>
              <a:rPr lang="de-DE" dirty="0">
                <a:latin typeface="Rockwell" panose="02060603020205020403" pitchFamily="18" charset="77"/>
              </a:rPr>
              <a:t> but </a:t>
            </a:r>
            <a:r>
              <a:rPr lang="de-DE" dirty="0" err="1">
                <a:latin typeface="Rockwell" panose="02060603020205020403" pitchFamily="18" charset="77"/>
              </a:rPr>
              <a:t>have</a:t>
            </a:r>
            <a:r>
              <a:rPr lang="de-DE" dirty="0">
                <a:latin typeface="Rockwell" panose="02060603020205020403" pitchFamily="18" charset="77"/>
              </a:rPr>
              <a:t> not </a:t>
            </a:r>
            <a:r>
              <a:rPr lang="de-DE" dirty="0" err="1">
                <a:latin typeface="Rockwell" panose="02060603020205020403" pitchFamily="18" charset="77"/>
              </a:rPr>
              <a:t>yet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transferred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your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database</a:t>
            </a:r>
            <a:r>
              <a:rPr lang="de-DE" dirty="0">
                <a:latin typeface="Rockwell" panose="02060603020205020403" pitchFamily="18" charset="77"/>
              </a:rPr>
              <a:t>.</a:t>
            </a:r>
          </a:p>
          <a:p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Staged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means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you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have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marked</a:t>
            </a:r>
            <a:r>
              <a:rPr lang="de-DE" dirty="0">
                <a:latin typeface="Rockwell" panose="02060603020205020403" pitchFamily="18" charset="77"/>
              </a:rPr>
              <a:t> a </a:t>
            </a:r>
            <a:r>
              <a:rPr lang="de-DE" dirty="0" err="1">
                <a:latin typeface="Rockwell" panose="02060603020205020403" pitchFamily="18" charset="77"/>
              </a:rPr>
              <a:t>modified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its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current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version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order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transfer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next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commit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snapshot</a:t>
            </a:r>
            <a:r>
              <a:rPr lang="de-DE" dirty="0">
                <a:latin typeface="Rockwell" panose="02060603020205020403" pitchFamily="18" charset="77"/>
              </a:rPr>
              <a:t>.</a:t>
            </a:r>
          </a:p>
          <a:p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Committed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means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data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securely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stored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your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local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database</a:t>
            </a:r>
            <a:r>
              <a:rPr lang="de-DE" dirty="0">
                <a:latin typeface="Rockwell" panose="02060603020205020403" pitchFamily="18" charset="77"/>
              </a:rPr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 err="1">
                <a:latin typeface="Rockwell Nova"/>
              </a:rPr>
              <a:t>Modified</a:t>
            </a:r>
            <a:r>
              <a:rPr lang="de-DE" sz="3600" dirty="0">
                <a:latin typeface="Rockwell Nova"/>
              </a:rPr>
              <a:t>, </a:t>
            </a:r>
            <a:r>
              <a:rPr lang="de-DE" sz="3600" dirty="0" err="1">
                <a:latin typeface="Rockwell Nova"/>
              </a:rPr>
              <a:t>Staged</a:t>
            </a:r>
            <a:r>
              <a:rPr lang="de-DE" sz="3600" dirty="0">
                <a:latin typeface="Rockwell Nova"/>
              </a:rPr>
              <a:t>, </a:t>
            </a:r>
            <a:r>
              <a:rPr lang="de-DE" sz="3600" dirty="0" err="1">
                <a:latin typeface="Rockwell Nova"/>
              </a:rPr>
              <a:t>Committed</a:t>
            </a:r>
            <a:endParaRPr lang="de-DE" sz="3600" dirty="0">
              <a:latin typeface="Rockwell Nova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8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Working </a:t>
            </a:r>
            <a:r>
              <a:rPr lang="de-DE" sz="3600" dirty="0" err="1">
                <a:latin typeface="Rockwell Nova"/>
              </a:rPr>
              <a:t>Tree</a:t>
            </a:r>
            <a:r>
              <a:rPr lang="de-DE" sz="3600" dirty="0">
                <a:latin typeface="Rockwell Nova"/>
              </a:rPr>
              <a:t>, </a:t>
            </a:r>
            <a:r>
              <a:rPr lang="de-DE" sz="3600" dirty="0" err="1">
                <a:latin typeface="Rockwell Nova"/>
              </a:rPr>
              <a:t>Staging</a:t>
            </a:r>
            <a:r>
              <a:rPr lang="de-DE" sz="3600" dirty="0">
                <a:latin typeface="Rockwell Nova"/>
              </a:rPr>
              <a:t> Area, </a:t>
            </a:r>
            <a:r>
              <a:rPr lang="de-DE" sz="3600" dirty="0" err="1">
                <a:latin typeface="Rockwell Nova"/>
              </a:rPr>
              <a:t>Git</a:t>
            </a:r>
            <a:r>
              <a:rPr lang="de-DE" sz="3600" dirty="0">
                <a:latin typeface="Rockwell Nova"/>
              </a:rPr>
              <a:t> Directory 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F842CBA-5B76-AD40-AD37-6FECA22BF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2547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085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Remove </a:t>
            </a:r>
            <a:r>
              <a:rPr lang="de-DE" sz="3600" dirty="0" err="1">
                <a:latin typeface="Rockwell Nova"/>
              </a:rPr>
              <a:t>files</a:t>
            </a:r>
            <a:endParaRPr lang="de-DE" sz="3600" dirty="0">
              <a:latin typeface="Rockwell Nova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CF755-553D-C07E-3F78-B5397638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337733"/>
            <a:ext cx="11236296" cy="4839230"/>
          </a:xfrm>
        </p:spPr>
        <p:txBody>
          <a:bodyPr/>
          <a:lstStyle/>
          <a:p>
            <a:r>
              <a:rPr lang="de-DE" dirty="0">
                <a:latin typeface="Rockwell" panose="02060603020205020403" pitchFamily="18" charset="77"/>
              </a:rPr>
              <a:t>Use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rm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remove</a:t>
            </a:r>
            <a:r>
              <a:rPr lang="de-DE" dirty="0">
                <a:latin typeface="Rockwell" panose="02060603020205020403" pitchFamily="18" charset="77"/>
              </a:rPr>
              <a:t> a </a:t>
            </a:r>
            <a:r>
              <a:rPr lang="de-DE" dirty="0" err="1">
                <a:latin typeface="Rockwell" panose="02060603020205020403" pitchFamily="18" charset="77"/>
              </a:rPr>
              <a:t>file</a:t>
            </a:r>
            <a:r>
              <a:rPr lang="de-DE" dirty="0">
                <a:latin typeface="Rockwell" panose="02060603020205020403" pitchFamily="18" charset="77"/>
              </a:rPr>
              <a:t>: </a:t>
            </a: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first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remove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</a:t>
            </a:r>
            <a:r>
              <a:rPr lang="de-DE" dirty="0">
                <a:latin typeface="Rockwell" panose="02060603020205020403" pitchFamily="18" charset="77"/>
              </a:rPr>
              <a:t> (</a:t>
            </a:r>
            <a:r>
              <a:rPr lang="de-DE" dirty="0" err="1">
                <a:latin typeface="Rockwell" panose="02060603020205020403" pitchFamily="18" charset="77"/>
              </a:rPr>
              <a:t>rm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example.py</a:t>
            </a:r>
            <a:r>
              <a:rPr lang="de-DE" dirty="0">
                <a:latin typeface="Rockwell" panose="02060603020205020403" pitchFamily="18" charset="77"/>
              </a:rPr>
              <a:t>) </a:t>
            </a: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then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remove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from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staging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area</a:t>
            </a:r>
            <a:r>
              <a:rPr lang="de-DE" dirty="0">
                <a:latin typeface="Rockwell" panose="02060603020205020403" pitchFamily="18" charset="77"/>
              </a:rPr>
              <a:t> (</a:t>
            </a:r>
            <a:r>
              <a:rPr lang="de-DE" dirty="0" err="1">
                <a:latin typeface="Rockwell" panose="02060603020205020403" pitchFamily="18" charset="77"/>
              </a:rPr>
              <a:t>untracked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files</a:t>
            </a:r>
            <a:r>
              <a:rPr lang="de-DE" dirty="0">
                <a:latin typeface="Rockwell" panose="02060603020205020403" pitchFamily="18" charset="77"/>
              </a:rPr>
              <a:t>) </a:t>
            </a:r>
            <a:r>
              <a:rPr lang="de-DE" dirty="0" err="1">
                <a:latin typeface="Rockwell" panose="02060603020205020403" pitchFamily="18" charset="77"/>
              </a:rPr>
              <a:t>using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rm</a:t>
            </a:r>
            <a:endParaRPr lang="de-DE" dirty="0">
              <a:latin typeface="Rockwell" panose="02060603020205020403" pitchFamily="18" charset="77"/>
            </a:endParaRP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already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added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staging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area</a:t>
            </a:r>
            <a:r>
              <a:rPr lang="de-DE" dirty="0">
                <a:latin typeface="Rockwell" panose="02060603020205020403" pitchFamily="18" charset="77"/>
              </a:rPr>
              <a:t>: </a:t>
            </a:r>
            <a:r>
              <a:rPr lang="de-DE" dirty="0" err="1">
                <a:latin typeface="Rockwell" panose="02060603020205020403" pitchFamily="18" charset="77"/>
              </a:rPr>
              <a:t>force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removal</a:t>
            </a:r>
            <a:r>
              <a:rPr lang="de-DE" dirty="0">
                <a:latin typeface="Rockwell" panose="02060603020205020403" pitchFamily="18" charset="77"/>
              </a:rPr>
              <a:t>: </a:t>
            </a: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rm</a:t>
            </a:r>
            <a:r>
              <a:rPr lang="de-DE" dirty="0">
                <a:latin typeface="Rockwell" panose="02060603020205020403" pitchFamily="18" charset="77"/>
              </a:rPr>
              <a:t> –f</a:t>
            </a:r>
          </a:p>
          <a:p>
            <a:pPr marL="457200" lvl="1" indent="0">
              <a:buNone/>
            </a:pP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>
                <a:latin typeface="Rockwell" panose="02060603020205020403" pitchFamily="18" charset="77"/>
              </a:rPr>
              <a:t>Use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rm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--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cached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example.py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remove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from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staging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area</a:t>
            </a:r>
            <a:r>
              <a:rPr lang="de-DE" dirty="0">
                <a:latin typeface="Rockwell" panose="02060603020205020403" pitchFamily="18" charset="77"/>
              </a:rPr>
              <a:t> but </a:t>
            </a:r>
            <a:r>
              <a:rPr lang="de-DE" dirty="0" err="1">
                <a:latin typeface="Rockwell" panose="02060603020205020403" pitchFamily="18" charset="77"/>
              </a:rPr>
              <a:t>keep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them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working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directory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0312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Change </a:t>
            </a:r>
            <a:r>
              <a:rPr lang="de-DE" sz="3600" dirty="0" err="1">
                <a:latin typeface="Rockwell Nova"/>
              </a:rPr>
              <a:t>commits</a:t>
            </a:r>
            <a:endParaRPr lang="de-DE" sz="3600" dirty="0">
              <a:latin typeface="Rockwell Nova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CF755-553D-C07E-3F78-B5397638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2264229"/>
            <a:ext cx="11236296" cy="3912734"/>
          </a:xfrm>
        </p:spPr>
        <p:txBody>
          <a:bodyPr/>
          <a:lstStyle/>
          <a:p>
            <a:r>
              <a:rPr lang="de-DE" dirty="0">
                <a:latin typeface="Rockwell" panose="02060603020205020403" pitchFamily="18" charset="77"/>
              </a:rPr>
              <a:t>Use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commit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--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amend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  </a:t>
            </a: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edit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message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most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recently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created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commit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without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changing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commit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content</a:t>
            </a:r>
            <a:endParaRPr lang="de-DE" dirty="0">
              <a:latin typeface="Rockwell" panose="02060603020205020403" pitchFamily="18" charset="77"/>
            </a:endParaRP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additionally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add</a:t>
            </a:r>
            <a:r>
              <a:rPr lang="de-DE" dirty="0">
                <a:latin typeface="Rockwell" panose="02060603020205020403" pitchFamily="18" charset="77"/>
              </a:rPr>
              <a:t> a </a:t>
            </a:r>
            <a:r>
              <a:rPr lang="de-DE" dirty="0" err="1">
                <a:latin typeface="Rockwell" panose="02060603020205020403" pitchFamily="18" charset="77"/>
              </a:rPr>
              <a:t>file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from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staging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area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latest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commit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6532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Remote </a:t>
            </a:r>
            <a:r>
              <a:rPr lang="de-DE" sz="3600" dirty="0" err="1">
                <a:latin typeface="Rockwell Nova"/>
              </a:rPr>
              <a:t>Repositories</a:t>
            </a:r>
            <a:endParaRPr lang="de-DE" sz="3600" dirty="0">
              <a:latin typeface="Rockwell Nova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CF755-553D-C07E-3F78-B5397638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337733"/>
            <a:ext cx="11236296" cy="4839230"/>
          </a:xfrm>
        </p:spPr>
        <p:txBody>
          <a:bodyPr/>
          <a:lstStyle/>
          <a:p>
            <a:r>
              <a:rPr lang="de-DE" dirty="0">
                <a:latin typeface="Rockwell" panose="02060603020205020403" pitchFamily="18" charset="77"/>
              </a:rPr>
              <a:t>Remote </a:t>
            </a:r>
            <a:r>
              <a:rPr lang="de-DE" dirty="0" err="1">
                <a:latin typeface="Rockwell" panose="02060603020205020403" pitchFamily="18" charset="77"/>
              </a:rPr>
              <a:t>repositories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versions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projects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hosted</a:t>
            </a:r>
            <a:r>
              <a:rPr lang="de-DE" dirty="0">
                <a:latin typeface="Rockwell" panose="02060603020205020403" pitchFamily="18" charset="77"/>
              </a:rPr>
              <a:t> on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Internet </a:t>
            </a:r>
            <a:r>
              <a:rPr lang="de-DE" dirty="0" err="1">
                <a:latin typeface="Rockwell" panose="02060603020205020403" pitchFamily="18" charset="77"/>
              </a:rPr>
              <a:t>or</a:t>
            </a:r>
            <a:r>
              <a:rPr lang="de-DE" dirty="0">
                <a:latin typeface="Rockwell" panose="02060603020205020403" pitchFamily="18" charset="77"/>
              </a:rPr>
              <a:t> network </a:t>
            </a:r>
            <a:r>
              <a:rPr lang="de-DE" dirty="0" err="1">
                <a:latin typeface="Rockwell" panose="02060603020205020403" pitchFamily="18" charset="77"/>
              </a:rPr>
              <a:t>somewhere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Adding</a:t>
            </a:r>
            <a:r>
              <a:rPr lang="de-DE" dirty="0">
                <a:latin typeface="Rockwell" panose="02060603020205020403" pitchFamily="18" charset="77"/>
              </a:rPr>
              <a:t> remote </a:t>
            </a:r>
            <a:r>
              <a:rPr lang="de-DE" dirty="0" err="1">
                <a:latin typeface="Rockwell" panose="02060603020205020403" pitchFamily="18" charset="77"/>
              </a:rPr>
              <a:t>repositories</a:t>
            </a:r>
            <a:r>
              <a:rPr lang="de-DE" dirty="0">
                <a:latin typeface="Rockwell" panose="02060603020205020403" pitchFamily="18" charset="77"/>
              </a:rPr>
              <a:t>: </a:t>
            </a: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using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clone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adds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‚</a:t>
            </a:r>
            <a:r>
              <a:rPr lang="de-DE" dirty="0" err="1">
                <a:latin typeface="Rockwell" panose="02060603020205020403" pitchFamily="18" charset="77"/>
              </a:rPr>
              <a:t>origin</a:t>
            </a:r>
            <a:r>
              <a:rPr lang="de-DE" dirty="0">
                <a:latin typeface="Rockwell" panose="02060603020205020403" pitchFamily="18" charset="77"/>
              </a:rPr>
              <a:t>‘ remote</a:t>
            </a: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using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remote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add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&lt;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shortname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&gt; &lt;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url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&gt; </a:t>
            </a:r>
            <a:r>
              <a:rPr lang="de-DE" dirty="0" err="1">
                <a:latin typeface="Rockwell" panose="02060603020205020403" pitchFamily="18" charset="77"/>
              </a:rPr>
              <a:t>adds</a:t>
            </a:r>
            <a:r>
              <a:rPr lang="de-DE" dirty="0">
                <a:latin typeface="Rockwell" panose="02060603020205020403" pitchFamily="18" charset="77"/>
              </a:rPr>
              <a:t> a remote </a:t>
            </a:r>
            <a:r>
              <a:rPr lang="de-DE" dirty="0" err="1">
                <a:latin typeface="Rockwell" panose="02060603020205020403" pitchFamily="18" charset="77"/>
              </a:rPr>
              <a:t>repository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under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&lt;</a:t>
            </a:r>
            <a:r>
              <a:rPr lang="de-DE" dirty="0" err="1">
                <a:latin typeface="Rockwell" panose="02060603020205020403" pitchFamily="18" charset="77"/>
              </a:rPr>
              <a:t>shortname</a:t>
            </a:r>
            <a:r>
              <a:rPr lang="de-DE" dirty="0">
                <a:latin typeface="Rockwell" panose="02060603020205020403" pitchFamily="18" charset="77"/>
              </a:rPr>
              <a:t>&gt;</a:t>
            </a:r>
          </a:p>
          <a:p>
            <a:r>
              <a:rPr lang="de-DE" dirty="0">
                <a:latin typeface="Rockwell" panose="02060603020205020403" pitchFamily="18" charset="77"/>
              </a:rPr>
              <a:t>Use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fetch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get</a:t>
            </a:r>
            <a:r>
              <a:rPr lang="de-DE" dirty="0">
                <a:latin typeface="Rockwell" panose="02060603020205020403" pitchFamily="18" charset="77"/>
              </a:rPr>
              <a:t> all </a:t>
            </a:r>
            <a:r>
              <a:rPr lang="de-DE" dirty="0" err="1">
                <a:latin typeface="Rockwell" panose="02060603020205020403" pitchFamily="18" charset="77"/>
              </a:rPr>
              <a:t>data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from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remote </a:t>
            </a:r>
            <a:r>
              <a:rPr lang="de-DE" dirty="0" err="1">
                <a:latin typeface="Rockwell" panose="02060603020205020403" pitchFamily="18" charset="77"/>
              </a:rPr>
              <a:t>project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not </a:t>
            </a:r>
            <a:r>
              <a:rPr lang="de-DE" dirty="0" err="1">
                <a:latin typeface="Rockwell" panose="02060603020205020403" pitchFamily="18" charset="77"/>
              </a:rPr>
              <a:t>yet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available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locally</a:t>
            </a:r>
            <a:r>
              <a:rPr lang="de-DE" dirty="0">
                <a:latin typeface="Rockwell" panose="02060603020205020403" pitchFamily="18" charset="77"/>
              </a:rPr>
              <a:t> but </a:t>
            </a:r>
            <a:r>
              <a:rPr lang="de-DE" dirty="0" err="1">
                <a:latin typeface="Rockwell" panose="02060603020205020403" pitchFamily="18" charset="77"/>
              </a:rPr>
              <a:t>does</a:t>
            </a:r>
            <a:r>
              <a:rPr lang="de-DE" dirty="0">
                <a:latin typeface="Rockwell" panose="02060603020205020403" pitchFamily="18" charset="77"/>
              </a:rPr>
              <a:t> not </a:t>
            </a:r>
            <a:r>
              <a:rPr lang="de-DE" dirty="0" err="1">
                <a:latin typeface="Rockwell" panose="02060603020205020403" pitchFamily="18" charset="77"/>
              </a:rPr>
              <a:t>merge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them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current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project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>
                <a:latin typeface="Rockwell" panose="02060603020205020403" pitchFamily="18" charset="77"/>
              </a:rPr>
              <a:t>Use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pull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merge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remote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current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>
                <a:latin typeface="Rockwell" panose="02060603020205020403" pitchFamily="18" charset="77"/>
              </a:rPr>
              <a:t>Use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push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push </a:t>
            </a:r>
            <a:r>
              <a:rPr lang="de-DE" dirty="0" err="1">
                <a:latin typeface="Rockwell" panose="02060603020205020403" pitchFamily="18" charset="77"/>
              </a:rPr>
              <a:t>from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local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server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8261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Remote </a:t>
            </a:r>
            <a:r>
              <a:rPr lang="de-DE" sz="3600" dirty="0" err="1">
                <a:latin typeface="Rockwell Nova"/>
              </a:rPr>
              <a:t>Repositories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39FF20F-8D5E-944A-B8CE-E08F5C2DBB60}"/>
              </a:ext>
            </a:extLst>
          </p:cNvPr>
          <p:cNvSpPr/>
          <p:nvPr/>
        </p:nvSpPr>
        <p:spPr>
          <a:xfrm>
            <a:off x="1222802" y="2293330"/>
            <a:ext cx="1116000" cy="503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0b743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A1B555-FB1B-2A04-8B01-E85824132FCF}"/>
              </a:ext>
            </a:extLst>
          </p:cNvPr>
          <p:cNvSpPr/>
          <p:nvPr/>
        </p:nvSpPr>
        <p:spPr>
          <a:xfrm>
            <a:off x="2770845" y="2293330"/>
            <a:ext cx="1116000" cy="503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s6b4c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710DA4-8B38-B820-463E-53DAB4BF29D0}"/>
              </a:ext>
            </a:extLst>
          </p:cNvPr>
          <p:cNvSpPr/>
          <p:nvPr/>
        </p:nvSpPr>
        <p:spPr>
          <a:xfrm>
            <a:off x="4318888" y="2293330"/>
            <a:ext cx="1116000" cy="503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f4265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7CCD88B-5809-2771-D284-6611A39284EC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2338802" y="2545330"/>
            <a:ext cx="43204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1D06DB2-DFD7-2448-9E72-730FEE4C24D1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3886845" y="2545330"/>
            <a:ext cx="43204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B5C9653-593D-7629-4A10-FE7742D5E16B}"/>
              </a:ext>
            </a:extLst>
          </p:cNvPr>
          <p:cNvSpPr/>
          <p:nvPr/>
        </p:nvSpPr>
        <p:spPr>
          <a:xfrm>
            <a:off x="4318888" y="1705660"/>
            <a:ext cx="1116000" cy="378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master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Andale Mono" panose="020B05090000000000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77DDB4F-D99C-4373-923D-F761F2351266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>
            <a:off x="4876888" y="2084267"/>
            <a:ext cx="0" cy="2090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83022371-107A-D466-634B-F1B58F3DA857}"/>
              </a:ext>
            </a:extLst>
          </p:cNvPr>
          <p:cNvSpPr/>
          <p:nvPr/>
        </p:nvSpPr>
        <p:spPr>
          <a:xfrm>
            <a:off x="922638" y="1179346"/>
            <a:ext cx="6260757" cy="1848769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529029-2526-EE9A-A171-8E7F7ED915A5}"/>
              </a:ext>
            </a:extLst>
          </p:cNvPr>
          <p:cNvSpPr txBox="1"/>
          <p:nvPr/>
        </p:nvSpPr>
        <p:spPr>
          <a:xfrm>
            <a:off x="2771699" y="1182340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git.ourcompany.com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Andale Mono" panose="020B05090000000000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5FF146A-F72B-F77D-BB13-AB88E122CF95}"/>
              </a:ext>
            </a:extLst>
          </p:cNvPr>
          <p:cNvSpPr/>
          <p:nvPr/>
        </p:nvSpPr>
        <p:spPr>
          <a:xfrm>
            <a:off x="1222802" y="4699091"/>
            <a:ext cx="1116000" cy="503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0b743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F19B04C-7811-7F86-7140-C3551D626D03}"/>
              </a:ext>
            </a:extLst>
          </p:cNvPr>
          <p:cNvSpPr/>
          <p:nvPr/>
        </p:nvSpPr>
        <p:spPr>
          <a:xfrm>
            <a:off x="2770845" y="4699091"/>
            <a:ext cx="1116000" cy="503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s6b4c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6D404F-752D-B05A-411D-D9A92A2C9970}"/>
              </a:ext>
            </a:extLst>
          </p:cNvPr>
          <p:cNvSpPr/>
          <p:nvPr/>
        </p:nvSpPr>
        <p:spPr>
          <a:xfrm>
            <a:off x="4318888" y="4699091"/>
            <a:ext cx="1116000" cy="503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f4265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CF2AFF-395C-CA4E-DE48-F1172FFFA24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2338802" y="4951091"/>
            <a:ext cx="43204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9F6FD6D-B192-E103-CA5A-566A1F1DC0BB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3886845" y="4951091"/>
            <a:ext cx="43204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501D8F4F-444C-9647-E7CD-58B1C1A51A0A}"/>
              </a:ext>
            </a:extLst>
          </p:cNvPr>
          <p:cNvSpPr/>
          <p:nvPr/>
        </p:nvSpPr>
        <p:spPr>
          <a:xfrm>
            <a:off x="4132494" y="4130884"/>
            <a:ext cx="1488788" cy="378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origin</a:t>
            </a:r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master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Andale Mono" panose="020B05090000000000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C5C29F1-7499-7CCC-E5B1-B8DD70431831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4876888" y="4509491"/>
            <a:ext cx="0" cy="189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6108B4E7-E9D9-A281-4FEA-5A9E094BE388}"/>
              </a:ext>
            </a:extLst>
          </p:cNvPr>
          <p:cNvSpPr/>
          <p:nvPr/>
        </p:nvSpPr>
        <p:spPr>
          <a:xfrm>
            <a:off x="922638" y="3585107"/>
            <a:ext cx="6260757" cy="2280234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A931CA-A806-26B3-B833-F9217AF5339F}"/>
              </a:ext>
            </a:extLst>
          </p:cNvPr>
          <p:cNvSpPr txBox="1"/>
          <p:nvPr/>
        </p:nvSpPr>
        <p:spPr>
          <a:xfrm>
            <a:off x="2771699" y="3588101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local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Computer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DA82AE2-6EF8-9232-82E2-C6A6469BB662}"/>
              </a:ext>
            </a:extLst>
          </p:cNvPr>
          <p:cNvSpPr/>
          <p:nvPr/>
        </p:nvSpPr>
        <p:spPr>
          <a:xfrm>
            <a:off x="4132494" y="5398971"/>
            <a:ext cx="1488788" cy="378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master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Andale Mono" panose="020B05090000000000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DB0BB6-151F-0A6F-6CAC-87362813C4A9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4876888" y="5203090"/>
            <a:ext cx="0" cy="195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3A6C3E87-074A-7FF1-59BB-7796B4CBD693}"/>
              </a:ext>
            </a:extLst>
          </p:cNvPr>
          <p:cNvSpPr txBox="1"/>
          <p:nvPr/>
        </p:nvSpPr>
        <p:spPr>
          <a:xfrm>
            <a:off x="2145055" y="3182810"/>
            <a:ext cx="4347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git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clone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janedoe@git.ourcompany.com: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project.git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ndale Mono" panose="020B05090000000000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7443EE9-7075-2442-B11B-EB8CE38B68B3}"/>
              </a:ext>
            </a:extLst>
          </p:cNvPr>
          <p:cNvCxnSpPr/>
          <p:nvPr/>
        </p:nvCxnSpPr>
        <p:spPr>
          <a:xfrm>
            <a:off x="2075935" y="3028115"/>
            <a:ext cx="0" cy="5569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nhaltsplatzhalter 43">
            <a:extLst>
              <a:ext uri="{FF2B5EF4-FFF2-40B4-BE49-F238E27FC236}">
                <a16:creationId xmlns:a16="http://schemas.microsoft.com/office/drawing/2014/main" id="{C15E3E17-942F-FA36-AB9C-27960421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974" y="1179346"/>
            <a:ext cx="3938825" cy="4685995"/>
          </a:xfrm>
        </p:spPr>
        <p:txBody>
          <a:bodyPr/>
          <a:lstStyle/>
          <a:p>
            <a:r>
              <a:rPr lang="de-DE" dirty="0">
                <a:latin typeface="Rockwell" panose="02060603020205020403" pitchFamily="18" charset="77"/>
              </a:rPr>
              <a:t>after </a:t>
            </a:r>
            <a:r>
              <a:rPr lang="de-DE" dirty="0" err="1">
                <a:latin typeface="Rockwell" panose="02060603020205020403" pitchFamily="18" charset="77"/>
              </a:rPr>
              <a:t>clone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from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server</a:t>
            </a:r>
            <a:r>
              <a:rPr lang="de-DE" dirty="0">
                <a:latin typeface="Rockwell" panose="02060603020205020403" pitchFamily="18" charset="77"/>
              </a:rPr>
              <a:t>, </a:t>
            </a:r>
            <a:r>
              <a:rPr lang="de-DE" dirty="0" err="1">
                <a:latin typeface="Rockwell" panose="02060603020205020403" pitchFamily="18" charset="77"/>
              </a:rPr>
              <a:t>server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called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origin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pointer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master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server</a:t>
            </a:r>
            <a:r>
              <a:rPr lang="de-DE" dirty="0">
                <a:latin typeface="Rockwell" panose="02060603020205020403" pitchFamily="18" charset="77"/>
              </a:rPr>
              <a:t> and </a:t>
            </a:r>
            <a:r>
              <a:rPr lang="de-DE" dirty="0" err="1">
                <a:latin typeface="Rockwell" panose="02060603020205020403" pitchFamily="18" charset="77"/>
              </a:rPr>
              <a:t>names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origin</a:t>
            </a:r>
            <a:r>
              <a:rPr lang="de-DE" dirty="0">
                <a:latin typeface="Rockwell" panose="02060603020205020403" pitchFamily="18" charset="77"/>
              </a:rPr>
              <a:t>/</a:t>
            </a:r>
            <a:r>
              <a:rPr lang="de-DE" dirty="0" err="1">
                <a:latin typeface="Rockwell" panose="02060603020205020403" pitchFamily="18" charset="77"/>
              </a:rPr>
              <a:t>master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locally</a:t>
            </a:r>
            <a:endParaRPr lang="de-DE" dirty="0"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942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Rockwell Nova"/>
              </a:rPr>
              <a:t>About Version Control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7" name="Diagramm 76">
            <a:extLst>
              <a:ext uri="{FF2B5EF4-FFF2-40B4-BE49-F238E27FC236}">
                <a16:creationId xmlns:a16="http://schemas.microsoft.com/office/drawing/2014/main" id="{9B4E08FB-C280-2C07-39FB-DB3B3EE61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897963"/>
              </p:ext>
            </p:extLst>
          </p:nvPr>
        </p:nvGraphicFramePr>
        <p:xfrm>
          <a:off x="2456760" y="1079653"/>
          <a:ext cx="7703239" cy="505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8" name="Textfeld 77">
            <a:extLst>
              <a:ext uri="{FF2B5EF4-FFF2-40B4-BE49-F238E27FC236}">
                <a16:creationId xmlns:a16="http://schemas.microsoft.com/office/drawing/2014/main" id="{CCF1071A-F335-E2F1-884B-EDFD0DCF4E82}"/>
              </a:ext>
            </a:extLst>
          </p:cNvPr>
          <p:cNvSpPr txBox="1"/>
          <p:nvPr/>
        </p:nvSpPr>
        <p:spPr>
          <a:xfrm>
            <a:off x="2710153" y="1828803"/>
            <a:ext cx="92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>
                <a:solidFill>
                  <a:schemeClr val="bg2">
                    <a:lumMod val="25000"/>
                  </a:schemeClr>
                </a:solidFill>
                <a:latin typeface="Rockwell" panose="02060603020205020403" pitchFamily="18" charset="77"/>
              </a:defRPr>
            </a:lvl1pPr>
          </a:lstStyle>
          <a:p>
            <a:r>
              <a:rPr lang="de-DE" dirty="0"/>
              <a:t>LVCS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302A441E-7E8F-F7AB-789E-1CE302179334}"/>
              </a:ext>
            </a:extLst>
          </p:cNvPr>
          <p:cNvSpPr txBox="1"/>
          <p:nvPr/>
        </p:nvSpPr>
        <p:spPr>
          <a:xfrm>
            <a:off x="3030478" y="337443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2">
                    <a:lumMod val="25000"/>
                  </a:schemeClr>
                </a:solidFill>
                <a:latin typeface="Rockwell" panose="02060603020205020403" pitchFamily="18" charset="77"/>
              </a:rPr>
              <a:t>CVCS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3CF315D-5D71-4A43-3C71-98FA26BB214C}"/>
              </a:ext>
            </a:extLst>
          </p:cNvPr>
          <p:cNvSpPr txBox="1"/>
          <p:nvPr/>
        </p:nvSpPr>
        <p:spPr>
          <a:xfrm>
            <a:off x="2666085" y="4887023"/>
            <a:ext cx="100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2">
                    <a:lumMod val="25000"/>
                  </a:schemeClr>
                </a:solidFill>
                <a:latin typeface="Rockwell" panose="02060603020205020403" pitchFamily="18" charset="77"/>
              </a:rPr>
              <a:t>DVCS</a:t>
            </a:r>
          </a:p>
        </p:txBody>
      </p:sp>
      <p:pic>
        <p:nvPicPr>
          <p:cNvPr id="83" name="Grafik 82">
            <a:extLst>
              <a:ext uri="{FF2B5EF4-FFF2-40B4-BE49-F238E27FC236}">
                <a16:creationId xmlns:a16="http://schemas.microsoft.com/office/drawing/2014/main" id="{513DA077-4361-7D6B-7999-D95633BF88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9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Remote </a:t>
            </a:r>
            <a:r>
              <a:rPr lang="de-DE" sz="3600" dirty="0" err="1">
                <a:latin typeface="Rockwell Nova"/>
              </a:rPr>
              <a:t>branches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39FF20F-8D5E-944A-B8CE-E08F5C2DBB60}"/>
              </a:ext>
            </a:extLst>
          </p:cNvPr>
          <p:cNvSpPr/>
          <p:nvPr/>
        </p:nvSpPr>
        <p:spPr>
          <a:xfrm>
            <a:off x="1222803" y="2293331"/>
            <a:ext cx="827999" cy="3592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0b743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A1B555-FB1B-2A04-8B01-E85824132FCF}"/>
              </a:ext>
            </a:extLst>
          </p:cNvPr>
          <p:cNvSpPr/>
          <p:nvPr/>
        </p:nvSpPr>
        <p:spPr>
          <a:xfrm>
            <a:off x="2338802" y="2293330"/>
            <a:ext cx="827999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s6b4c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710DA4-8B38-B820-463E-53DAB4BF29D0}"/>
              </a:ext>
            </a:extLst>
          </p:cNvPr>
          <p:cNvSpPr/>
          <p:nvPr/>
        </p:nvSpPr>
        <p:spPr>
          <a:xfrm>
            <a:off x="3454801" y="2293330"/>
            <a:ext cx="827999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f4265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7CCD88B-5809-2771-D284-6611A39284EC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2050802" y="2472958"/>
            <a:ext cx="288000" cy="3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1D06DB2-DFD7-2448-9E72-730FEE4C24D1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3166801" y="2473330"/>
            <a:ext cx="288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B5C9653-593D-7629-4A10-FE7742D5E16B}"/>
              </a:ext>
            </a:extLst>
          </p:cNvPr>
          <p:cNvSpPr/>
          <p:nvPr/>
        </p:nvSpPr>
        <p:spPr>
          <a:xfrm>
            <a:off x="5528224" y="5180137"/>
            <a:ext cx="1116000" cy="378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master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Andale Mono" panose="020B05090000000000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77DDB4F-D99C-4373-923D-F761F2351266}"/>
              </a:ext>
            </a:extLst>
          </p:cNvPr>
          <p:cNvCxnSpPr>
            <a:cxnSpLocks/>
            <a:stCxn id="57" idx="2"/>
            <a:endCxn id="4" idx="0"/>
          </p:cNvCxnSpPr>
          <p:nvPr/>
        </p:nvCxnSpPr>
        <p:spPr>
          <a:xfrm>
            <a:off x="6095999" y="2112585"/>
            <a:ext cx="1" cy="180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83022371-107A-D466-634B-F1B58F3DA857}"/>
              </a:ext>
            </a:extLst>
          </p:cNvPr>
          <p:cNvSpPr/>
          <p:nvPr/>
        </p:nvSpPr>
        <p:spPr>
          <a:xfrm>
            <a:off x="922638" y="1179346"/>
            <a:ext cx="6260757" cy="1848769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529029-2526-EE9A-A171-8E7F7ED915A5}"/>
              </a:ext>
            </a:extLst>
          </p:cNvPr>
          <p:cNvSpPr txBox="1"/>
          <p:nvPr/>
        </p:nvSpPr>
        <p:spPr>
          <a:xfrm>
            <a:off x="2771699" y="1182340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git.ourcompany.com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Andale Mono" panose="020B05090000000000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08B4E7-E9D9-A281-4FEA-5A9E094BE388}"/>
              </a:ext>
            </a:extLst>
          </p:cNvPr>
          <p:cNvSpPr/>
          <p:nvPr/>
        </p:nvSpPr>
        <p:spPr>
          <a:xfrm>
            <a:off x="922638" y="3585107"/>
            <a:ext cx="6260757" cy="2280234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A931CA-A806-26B3-B833-F9217AF5339F}"/>
              </a:ext>
            </a:extLst>
          </p:cNvPr>
          <p:cNvSpPr txBox="1"/>
          <p:nvPr/>
        </p:nvSpPr>
        <p:spPr>
          <a:xfrm>
            <a:off x="2771699" y="3588101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local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Computer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EE0D2E3-32DD-2039-9D27-FD50545A1A1A}"/>
              </a:ext>
            </a:extLst>
          </p:cNvPr>
          <p:cNvSpPr/>
          <p:nvPr/>
        </p:nvSpPr>
        <p:spPr>
          <a:xfrm>
            <a:off x="5682000" y="2292585"/>
            <a:ext cx="827999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190a3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F1E3C8E-7803-F40B-D5CE-90155EFF58FF}"/>
              </a:ext>
            </a:extLst>
          </p:cNvPr>
          <p:cNvSpPr/>
          <p:nvPr/>
        </p:nvSpPr>
        <p:spPr>
          <a:xfrm>
            <a:off x="4570800" y="2282874"/>
            <a:ext cx="827999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31b8e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D5BB035-0FBC-B8D6-1BE1-0E2097BC568F}"/>
              </a:ext>
            </a:extLst>
          </p:cNvPr>
          <p:cNvCxnSpPr>
            <a:cxnSpLocks/>
          </p:cNvCxnSpPr>
          <p:nvPr/>
        </p:nvCxnSpPr>
        <p:spPr>
          <a:xfrm flipH="1">
            <a:off x="4282800" y="2468972"/>
            <a:ext cx="288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07FC624-944A-75DC-092B-0BCD78F7756D}"/>
              </a:ext>
            </a:extLst>
          </p:cNvPr>
          <p:cNvCxnSpPr>
            <a:cxnSpLocks/>
          </p:cNvCxnSpPr>
          <p:nvPr/>
        </p:nvCxnSpPr>
        <p:spPr>
          <a:xfrm flipH="1">
            <a:off x="5398799" y="2481089"/>
            <a:ext cx="288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62DC2B5-D0D1-CDEB-1BC8-A57B4329923B}"/>
              </a:ext>
            </a:extLst>
          </p:cNvPr>
          <p:cNvSpPr txBox="1"/>
          <p:nvPr/>
        </p:nvSpPr>
        <p:spPr>
          <a:xfrm>
            <a:off x="5292911" y="2728865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z="11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Someone</a:t>
            </a:r>
            <a:r>
              <a:rPr lang="de-DE" sz="1100" dirty="0"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else</a:t>
            </a:r>
            <a:r>
              <a:rPr lang="de-DE" sz="1100" dirty="0"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pushes</a:t>
            </a:r>
            <a:endParaRPr lang="de-DE" sz="1100" dirty="0">
              <a:latin typeface="Andale Mono" panose="020B05090000000000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F12196B-7DF8-0B72-71B9-EC9394321544}"/>
              </a:ext>
            </a:extLst>
          </p:cNvPr>
          <p:cNvSpPr/>
          <p:nvPr/>
        </p:nvSpPr>
        <p:spPr>
          <a:xfrm>
            <a:off x="1222803" y="4596097"/>
            <a:ext cx="827999" cy="3592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0b743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0BAC7A5-4A23-9418-254D-CCD43AD911FD}"/>
              </a:ext>
            </a:extLst>
          </p:cNvPr>
          <p:cNvSpPr/>
          <p:nvPr/>
        </p:nvSpPr>
        <p:spPr>
          <a:xfrm>
            <a:off x="2338802" y="4596096"/>
            <a:ext cx="827999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s6b4c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9B13E38-4F4E-E77E-2DDC-C7B642121F47}"/>
              </a:ext>
            </a:extLst>
          </p:cNvPr>
          <p:cNvSpPr/>
          <p:nvPr/>
        </p:nvSpPr>
        <p:spPr>
          <a:xfrm>
            <a:off x="3454801" y="4596096"/>
            <a:ext cx="827999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f4265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E61893AD-5F22-87D3-ECEC-AACE63220E62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 flipV="1">
            <a:off x="2050802" y="4775724"/>
            <a:ext cx="288000" cy="3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492B352-1330-34F9-4482-89EA446E6862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3166801" y="4776096"/>
            <a:ext cx="288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8186DB70-C777-C548-B91E-1EA062BF64CF}"/>
              </a:ext>
            </a:extLst>
          </p:cNvPr>
          <p:cNvSpPr/>
          <p:nvPr/>
        </p:nvSpPr>
        <p:spPr>
          <a:xfrm>
            <a:off x="5682000" y="4595351"/>
            <a:ext cx="827999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190a3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E80F9C3-9F29-9C4F-4CD2-7411C12FE066}"/>
              </a:ext>
            </a:extLst>
          </p:cNvPr>
          <p:cNvSpPr/>
          <p:nvPr/>
        </p:nvSpPr>
        <p:spPr>
          <a:xfrm>
            <a:off x="4570800" y="4585640"/>
            <a:ext cx="827999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31b8e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395BB57-B451-7CF5-189F-E498096E7FC3}"/>
              </a:ext>
            </a:extLst>
          </p:cNvPr>
          <p:cNvCxnSpPr>
            <a:cxnSpLocks/>
          </p:cNvCxnSpPr>
          <p:nvPr/>
        </p:nvCxnSpPr>
        <p:spPr>
          <a:xfrm flipH="1">
            <a:off x="4282800" y="4771738"/>
            <a:ext cx="288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47D63DB-4746-5012-622E-5BAD5551A0B2}"/>
              </a:ext>
            </a:extLst>
          </p:cNvPr>
          <p:cNvCxnSpPr>
            <a:cxnSpLocks/>
          </p:cNvCxnSpPr>
          <p:nvPr/>
        </p:nvCxnSpPr>
        <p:spPr>
          <a:xfrm flipH="1">
            <a:off x="5398799" y="4783855"/>
            <a:ext cx="288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92A23187-AD9B-37FC-6B78-FD2107BA2880}"/>
              </a:ext>
            </a:extLst>
          </p:cNvPr>
          <p:cNvSpPr/>
          <p:nvPr/>
        </p:nvSpPr>
        <p:spPr>
          <a:xfrm>
            <a:off x="3161320" y="4043588"/>
            <a:ext cx="1409480" cy="378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origin</a:t>
            </a:r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master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Andale Mono" panose="020B05090000000000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E96EA34-2AFD-419A-4049-3F6CCFDB8F25}"/>
              </a:ext>
            </a:extLst>
          </p:cNvPr>
          <p:cNvCxnSpPr>
            <a:cxnSpLocks/>
            <a:stCxn id="54" idx="2"/>
            <a:endCxn id="47" idx="0"/>
          </p:cNvCxnSpPr>
          <p:nvPr/>
        </p:nvCxnSpPr>
        <p:spPr>
          <a:xfrm>
            <a:off x="3866060" y="4422195"/>
            <a:ext cx="2741" cy="1739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14FEF64-8ACA-FADB-66CB-E6D8F981102F}"/>
              </a:ext>
            </a:extLst>
          </p:cNvPr>
          <p:cNvCxnSpPr>
            <a:cxnSpLocks/>
          </p:cNvCxnSpPr>
          <p:nvPr/>
        </p:nvCxnSpPr>
        <p:spPr>
          <a:xfrm>
            <a:off x="6105777" y="4955351"/>
            <a:ext cx="1" cy="2247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EA3E48B-8AD9-03C7-BEA8-5D7D471DB97F}"/>
              </a:ext>
            </a:extLst>
          </p:cNvPr>
          <p:cNvSpPr/>
          <p:nvPr/>
        </p:nvSpPr>
        <p:spPr>
          <a:xfrm>
            <a:off x="5537999" y="1733978"/>
            <a:ext cx="1116000" cy="378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master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Andale Mono" panose="020B05090000000000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F0B8107-9922-2211-6686-79BE8A01991A}"/>
              </a:ext>
            </a:extLst>
          </p:cNvPr>
          <p:cNvSpPr/>
          <p:nvPr/>
        </p:nvSpPr>
        <p:spPr>
          <a:xfrm>
            <a:off x="5381484" y="4039573"/>
            <a:ext cx="1409480" cy="378607"/>
          </a:xfrm>
          <a:prstGeom prst="rect">
            <a:avLst/>
          </a:prstGeom>
          <a:solidFill>
            <a:schemeClr val="accent2">
              <a:lumMod val="40000"/>
              <a:lumOff val="60000"/>
              <a:alpha val="4462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origin</a:t>
            </a:r>
            <a:r>
              <a:rPr lang="de-DE" sz="1200" dirty="0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master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Andale Mono" panose="020B05090000000000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B13524E9-6F4F-5B7E-A8A8-D3517542BE49}"/>
              </a:ext>
            </a:extLst>
          </p:cNvPr>
          <p:cNvCxnSpPr>
            <a:cxnSpLocks/>
          </p:cNvCxnSpPr>
          <p:nvPr/>
        </p:nvCxnSpPr>
        <p:spPr>
          <a:xfrm>
            <a:off x="6102981" y="4414960"/>
            <a:ext cx="2741" cy="1739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0942216-66EC-A7F6-CB63-1AA867B1DE3B}"/>
              </a:ext>
            </a:extLst>
          </p:cNvPr>
          <p:cNvCxnSpPr>
            <a:stCxn id="54" idx="3"/>
            <a:endCxn id="70" idx="1"/>
          </p:cNvCxnSpPr>
          <p:nvPr/>
        </p:nvCxnSpPr>
        <p:spPr>
          <a:xfrm flipV="1">
            <a:off x="4570800" y="4228877"/>
            <a:ext cx="810684" cy="40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ige Legende 73">
            <a:extLst>
              <a:ext uri="{FF2B5EF4-FFF2-40B4-BE49-F238E27FC236}">
                <a16:creationId xmlns:a16="http://schemas.microsoft.com/office/drawing/2014/main" id="{1823E69B-A205-116A-607A-8C392F605E2C}"/>
              </a:ext>
            </a:extLst>
          </p:cNvPr>
          <p:cNvSpPr/>
          <p:nvPr/>
        </p:nvSpPr>
        <p:spPr>
          <a:xfrm>
            <a:off x="7782162" y="1691857"/>
            <a:ext cx="3097551" cy="3263494"/>
          </a:xfrm>
          <a:prstGeom prst="wedgeRectCallout">
            <a:avLst>
              <a:gd name="adj1" fmla="val -81736"/>
              <a:gd name="adj2" fmla="val 27674"/>
            </a:avLst>
          </a:prstGeom>
          <a:noFill/>
          <a:ln>
            <a:solidFill>
              <a:srgbClr val="941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to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synchronize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with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server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use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fetch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&lt;remote&gt;</a:t>
            </a:r>
            <a:b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</a:b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to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get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all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data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from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the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server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locally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</a:p>
          <a:p>
            <a:endParaRPr lang="de-DE" dirty="0">
              <a:solidFill>
                <a:schemeClr val="tx1"/>
              </a:solidFill>
              <a:latin typeface="Rockwell" panose="02060603020205020403" pitchFamily="18" charset="77"/>
            </a:endParaRPr>
          </a:p>
          <a:p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to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merge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them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into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your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local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directory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use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merge</a:t>
            </a:r>
            <a:endParaRPr lang="de-DE" dirty="0">
              <a:solidFill>
                <a:srgbClr val="FF7E79"/>
              </a:solidFill>
              <a:latin typeface="Rockwell" panose="02060603020205020403" pitchFamily="18" charset="77"/>
            </a:endParaRPr>
          </a:p>
          <a:p>
            <a:endParaRPr lang="de-DE" dirty="0">
              <a:solidFill>
                <a:schemeClr val="tx1"/>
              </a:solidFill>
              <a:latin typeface="Rockwell" panose="02060603020205020403" pitchFamily="18" charset="77"/>
            </a:endParaRPr>
          </a:p>
          <a:p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pull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combines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fetch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and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ckwell" panose="02060603020205020403" pitchFamily="18" charset="77"/>
              </a:rPr>
              <a:t>merge</a:t>
            </a:r>
            <a:endParaRPr lang="de-DE" dirty="0">
              <a:solidFill>
                <a:schemeClr val="tx1"/>
              </a:solidFill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4145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Tags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CF755-553D-C07E-3F78-B5397638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337733"/>
            <a:ext cx="11236296" cy="4839230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Rockwell" panose="02060603020205020403" pitchFamily="18" charset="77"/>
              </a:rPr>
              <a:t>Use tags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mark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important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points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history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Repository</a:t>
            </a:r>
          </a:p>
          <a:p>
            <a:r>
              <a:rPr lang="de-DE" dirty="0" err="1">
                <a:latin typeface="Rockwell" panose="02060603020205020403" pitchFamily="18" charset="77"/>
              </a:rPr>
              <a:t>lightweicht</a:t>
            </a:r>
            <a:r>
              <a:rPr lang="de-DE" dirty="0">
                <a:latin typeface="Rockwell" panose="02060603020205020403" pitchFamily="18" charset="77"/>
              </a:rPr>
              <a:t> tag –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tag v1.1</a:t>
            </a: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reference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a </a:t>
            </a:r>
            <a:r>
              <a:rPr lang="de-DE" dirty="0" err="1">
                <a:latin typeface="Rockwell" panose="02060603020205020403" pitchFamily="18" charset="77"/>
              </a:rPr>
              <a:t>certain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commit</a:t>
            </a:r>
            <a:endParaRPr lang="de-DE" dirty="0">
              <a:latin typeface="Rockwell" panose="02060603020205020403" pitchFamily="18" charset="77"/>
            </a:endParaRP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stores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checksum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Annotated</a:t>
            </a:r>
            <a:r>
              <a:rPr lang="de-DE" dirty="0">
                <a:latin typeface="Rockwell" panose="02060603020205020403" pitchFamily="18" charset="77"/>
              </a:rPr>
              <a:t> tag –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tag –a v1.1 –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m“tag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mssg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“</a:t>
            </a: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stored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complete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objects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DB</a:t>
            </a: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checksummed</a:t>
            </a:r>
            <a:r>
              <a:rPr lang="de-DE" dirty="0">
                <a:latin typeface="Rockwell" panose="02060603020205020403" pitchFamily="18" charset="77"/>
              </a:rPr>
              <a:t> </a:t>
            </a: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contain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name</a:t>
            </a:r>
            <a:r>
              <a:rPr lang="de-DE" dirty="0">
                <a:latin typeface="Rockwell" panose="02060603020205020403" pitchFamily="18" charset="77"/>
              </a:rPr>
              <a:t> and email </a:t>
            </a:r>
            <a:r>
              <a:rPr lang="de-DE" dirty="0" err="1">
                <a:latin typeface="Rockwell" panose="02060603020205020403" pitchFamily="18" charset="77"/>
              </a:rPr>
              <a:t>address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tagger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well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date and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tagging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message</a:t>
            </a:r>
            <a:endParaRPr lang="de-DE" dirty="0">
              <a:latin typeface="Rockwell" panose="02060603020205020403" pitchFamily="18" charset="77"/>
            </a:endParaRP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can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verified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with</a:t>
            </a:r>
            <a:r>
              <a:rPr lang="de-DE" dirty="0">
                <a:latin typeface="Rockwell" panose="02060603020205020403" pitchFamily="18" charset="77"/>
              </a:rPr>
              <a:t> GPG</a:t>
            </a:r>
          </a:p>
          <a:p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list</a:t>
            </a:r>
            <a:r>
              <a:rPr lang="de-DE" dirty="0">
                <a:latin typeface="Rockwell" panose="02060603020205020403" pitchFamily="18" charset="77"/>
              </a:rPr>
              <a:t> all tags </a:t>
            </a:r>
            <a:r>
              <a:rPr lang="de-DE" dirty="0" err="1">
                <a:latin typeface="Rockwell" panose="02060603020205020403" pitchFamily="18" charset="77"/>
              </a:rPr>
              <a:t>use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51176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Tags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CF755-553D-C07E-3F78-B5397638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337733"/>
            <a:ext cx="11236296" cy="4839230"/>
          </a:xfrm>
        </p:spPr>
        <p:txBody>
          <a:bodyPr/>
          <a:lstStyle/>
          <a:p>
            <a:r>
              <a:rPr lang="de-DE" dirty="0">
                <a:latin typeface="Rockwell" panose="02060603020205020403" pitchFamily="18" charset="77"/>
              </a:rPr>
              <a:t>Every </a:t>
            </a:r>
            <a:r>
              <a:rPr lang="de-DE" dirty="0" err="1">
                <a:latin typeface="Rockwell" panose="02060603020205020403" pitchFamily="18" charset="77"/>
              </a:rPr>
              <a:t>commit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history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can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tagged</a:t>
            </a:r>
            <a:r>
              <a:rPr lang="de-DE" dirty="0">
                <a:latin typeface="Rockwell" panose="02060603020205020403" pitchFamily="18" charset="77"/>
              </a:rPr>
              <a:t>: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tag –a v1.2 9fceb02</a:t>
            </a:r>
          </a:p>
          <a:p>
            <a:r>
              <a:rPr lang="de-DE" dirty="0">
                <a:latin typeface="Rockwell" panose="02060603020205020403" pitchFamily="18" charset="77"/>
              </a:rPr>
              <a:t>Tags </a:t>
            </a:r>
            <a:r>
              <a:rPr lang="de-DE" dirty="0" err="1">
                <a:latin typeface="Rockwell" panose="02060603020205020403" pitchFamily="18" charset="77"/>
              </a:rPr>
              <a:t>have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pushed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seperately</a:t>
            </a:r>
            <a:r>
              <a:rPr lang="de-DE" dirty="0">
                <a:latin typeface="Rockwell" panose="02060603020205020403" pitchFamily="18" charset="77"/>
              </a:rPr>
              <a:t>: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push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origin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&lt;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tagname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&gt;</a:t>
            </a:r>
          </a:p>
          <a:p>
            <a:r>
              <a:rPr lang="de-DE" dirty="0">
                <a:latin typeface="Rockwell" panose="02060603020205020403" pitchFamily="18" charset="77"/>
              </a:rPr>
              <a:t>Tags </a:t>
            </a:r>
            <a:r>
              <a:rPr lang="de-DE" dirty="0" err="1">
                <a:latin typeface="Rockwell" panose="02060603020205020403" pitchFamily="18" charset="77"/>
              </a:rPr>
              <a:t>can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pushed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bundled</a:t>
            </a:r>
            <a:r>
              <a:rPr lang="de-DE" dirty="0">
                <a:latin typeface="Rockwell" panose="02060603020205020403" pitchFamily="18" charset="77"/>
              </a:rPr>
              <a:t>: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push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origin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--tags</a:t>
            </a:r>
          </a:p>
          <a:p>
            <a:r>
              <a:rPr lang="de-DE" dirty="0">
                <a:latin typeface="Rockwell" panose="02060603020205020403" pitchFamily="18" charset="77"/>
              </a:rPr>
              <a:t>All tags </a:t>
            </a:r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considered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when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using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pull </a:t>
            </a:r>
            <a:r>
              <a:rPr lang="de-DE" dirty="0" err="1">
                <a:latin typeface="Rockwell" panose="02060603020205020403" pitchFamily="18" charset="77"/>
              </a:rPr>
              <a:t>or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clone</a:t>
            </a:r>
            <a:endParaRPr lang="de-DE" dirty="0">
              <a:solidFill>
                <a:srgbClr val="FF7E79"/>
              </a:solidFill>
              <a:latin typeface="Rockwell" panose="02060603020205020403" pitchFamily="18" charset="77"/>
            </a:endParaRPr>
          </a:p>
          <a:p>
            <a:r>
              <a:rPr lang="de-DE" dirty="0">
                <a:latin typeface="Rockwell" panose="02060603020205020403" pitchFamily="18" charset="77"/>
              </a:rPr>
              <a:t>Delete a tag </a:t>
            </a:r>
            <a:r>
              <a:rPr lang="de-DE" dirty="0" err="1">
                <a:latin typeface="Rockwell" panose="02060603020205020403" pitchFamily="18" charset="77"/>
              </a:rPr>
              <a:t>locally</a:t>
            </a:r>
            <a:r>
              <a:rPr lang="de-DE" dirty="0">
                <a:latin typeface="Rockwell" panose="02060603020205020403" pitchFamily="18" charset="77"/>
              </a:rPr>
              <a:t>: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tag –d &lt;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tagname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&gt;</a:t>
            </a:r>
          </a:p>
          <a:p>
            <a:r>
              <a:rPr lang="de-DE" dirty="0">
                <a:latin typeface="Rockwell" panose="02060603020205020403" pitchFamily="18" charset="77"/>
              </a:rPr>
              <a:t>Delete a tag </a:t>
            </a:r>
            <a:r>
              <a:rPr lang="de-DE" dirty="0" err="1">
                <a:latin typeface="Rockwell" panose="02060603020205020403" pitchFamily="18" charset="77"/>
              </a:rPr>
              <a:t>from</a:t>
            </a:r>
            <a:r>
              <a:rPr lang="de-DE" dirty="0">
                <a:latin typeface="Rockwell" panose="02060603020205020403" pitchFamily="18" charset="77"/>
              </a:rPr>
              <a:t> remote: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push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origin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--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delete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&lt;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tagname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5233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07EC8B-A0ED-4FC6-0B18-00622651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>
                <a:latin typeface="Rockwell" panose="02060603020205020403" pitchFamily="18" charset="77"/>
              </a:rPr>
              <a:t>Lightweight </a:t>
            </a:r>
            <a:r>
              <a:rPr lang="de-DE" dirty="0" err="1">
                <a:latin typeface="Rockwell" panose="02060603020205020403" pitchFamily="18" charset="77"/>
              </a:rPr>
              <a:t>movable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pointer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one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commits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using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init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creates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default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 “</a:t>
            </a:r>
            <a:r>
              <a:rPr lang="de-DE" dirty="0" err="1">
                <a:latin typeface="Rockwell" panose="02060603020205020403" pitchFamily="18" charset="77"/>
              </a:rPr>
              <a:t>master</a:t>
            </a:r>
            <a:r>
              <a:rPr lang="de-DE" dirty="0">
                <a:latin typeface="Rockwell" panose="02060603020205020403" pitchFamily="18" charset="77"/>
              </a:rPr>
              <a:t>“</a:t>
            </a:r>
          </a:p>
          <a:p>
            <a:r>
              <a:rPr lang="de-DE" dirty="0" err="1">
                <a:latin typeface="Rockwell" panose="02060603020205020403" pitchFamily="18" charset="77"/>
              </a:rPr>
              <a:t>using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branch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creates</a:t>
            </a:r>
            <a:r>
              <a:rPr lang="de-DE" dirty="0">
                <a:latin typeface="Rockwell" panose="02060603020205020403" pitchFamily="18" charset="77"/>
              </a:rPr>
              <a:t> a </a:t>
            </a:r>
            <a:r>
              <a:rPr lang="de-DE" dirty="0" err="1">
                <a:latin typeface="Rockwell" panose="02060603020205020403" pitchFamily="18" charset="77"/>
              </a:rPr>
              <a:t>new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 – </a:t>
            </a:r>
            <a:r>
              <a:rPr lang="de-DE" dirty="0" err="1">
                <a:latin typeface="Rockwell" panose="02060603020205020403" pitchFamily="18" charset="77"/>
              </a:rPr>
              <a:t>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does</a:t>
            </a:r>
            <a:r>
              <a:rPr lang="de-DE" dirty="0">
                <a:latin typeface="Rockwell" panose="02060603020205020403" pitchFamily="18" charset="77"/>
              </a:rPr>
              <a:t> not switch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use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D5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checkout</a:t>
            </a:r>
            <a:r>
              <a:rPr lang="de-DE" dirty="0">
                <a:solidFill>
                  <a:srgbClr val="FFD5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switch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another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 err="1">
                <a:latin typeface="Rockwell Nova"/>
              </a:rPr>
              <a:t>What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are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branches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39FF20F-8D5E-944A-B8CE-E08F5C2DBB60}"/>
              </a:ext>
            </a:extLst>
          </p:cNvPr>
          <p:cNvSpPr/>
          <p:nvPr/>
        </p:nvSpPr>
        <p:spPr>
          <a:xfrm>
            <a:off x="1294910" y="4312433"/>
            <a:ext cx="1116000" cy="503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92ec2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A1B555-FB1B-2A04-8B01-E85824132FCF}"/>
              </a:ext>
            </a:extLst>
          </p:cNvPr>
          <p:cNvSpPr/>
          <p:nvPr/>
        </p:nvSpPr>
        <p:spPr>
          <a:xfrm>
            <a:off x="3246748" y="4322626"/>
            <a:ext cx="1116000" cy="503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98ca9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710DA4-8B38-B820-463E-53DAB4BF29D0}"/>
              </a:ext>
            </a:extLst>
          </p:cNvPr>
          <p:cNvSpPr/>
          <p:nvPr/>
        </p:nvSpPr>
        <p:spPr>
          <a:xfrm>
            <a:off x="5198586" y="4322626"/>
            <a:ext cx="1116000" cy="503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f30ab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7CCD88B-5809-2771-D284-6611A39284EC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2410910" y="4564433"/>
            <a:ext cx="835838" cy="1019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1D06DB2-DFD7-2448-9E72-730FEE4C24D1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4362748" y="4574626"/>
            <a:ext cx="835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B5C9653-593D-7629-4A10-FE7742D5E16B}"/>
              </a:ext>
            </a:extLst>
          </p:cNvPr>
          <p:cNvSpPr/>
          <p:nvPr/>
        </p:nvSpPr>
        <p:spPr>
          <a:xfrm>
            <a:off x="6952014" y="3782252"/>
            <a:ext cx="1592248" cy="503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master</a:t>
            </a:r>
            <a:endParaRPr lang="de-DE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75264E6-DA4F-48A6-AD3A-7FE6B8BA8C4B}"/>
              </a:ext>
            </a:extLst>
          </p:cNvPr>
          <p:cNvSpPr/>
          <p:nvPr/>
        </p:nvSpPr>
        <p:spPr>
          <a:xfrm>
            <a:off x="6952014" y="4560037"/>
            <a:ext cx="1592248" cy="503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testing</a:t>
            </a:r>
            <a:endParaRPr lang="de-DE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77DDB4F-D99C-4373-923D-F761F2351266}"/>
              </a:ext>
            </a:extLst>
          </p:cNvPr>
          <p:cNvCxnSpPr>
            <a:cxnSpLocks/>
            <a:stCxn id="31" idx="1"/>
            <a:endCxn id="6" idx="3"/>
          </p:cNvCxnSpPr>
          <p:nvPr/>
        </p:nvCxnSpPr>
        <p:spPr>
          <a:xfrm flipH="1">
            <a:off x="6314586" y="4034252"/>
            <a:ext cx="637428" cy="5403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7C3CCEC-710A-BF29-DC75-C0F997AF558C}"/>
              </a:ext>
            </a:extLst>
          </p:cNvPr>
          <p:cNvCxnSpPr>
            <a:cxnSpLocks/>
            <a:stCxn id="32" idx="1"/>
            <a:endCxn id="6" idx="3"/>
          </p:cNvCxnSpPr>
          <p:nvPr/>
        </p:nvCxnSpPr>
        <p:spPr>
          <a:xfrm flipH="1" flipV="1">
            <a:off x="6314586" y="4574626"/>
            <a:ext cx="637428" cy="2374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ige Legende 39">
            <a:extLst>
              <a:ext uri="{FF2B5EF4-FFF2-40B4-BE49-F238E27FC236}">
                <a16:creationId xmlns:a16="http://schemas.microsoft.com/office/drawing/2014/main" id="{9093918C-C929-989A-55BE-100B9D9239F6}"/>
              </a:ext>
            </a:extLst>
          </p:cNvPr>
          <p:cNvSpPr/>
          <p:nvPr/>
        </p:nvSpPr>
        <p:spPr>
          <a:xfrm>
            <a:off x="4509552" y="3621596"/>
            <a:ext cx="2027230" cy="485203"/>
          </a:xfrm>
          <a:prstGeom prst="wedgeRectCallout">
            <a:avLst>
              <a:gd name="adj1" fmla="val 15230"/>
              <a:gd name="adj2" fmla="val 97566"/>
            </a:avLst>
          </a:prstGeom>
          <a:noFill/>
          <a:ln>
            <a:solidFill>
              <a:srgbClr val="941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actual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commit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16C768E-8B3F-E726-5F7D-C8EA8193C04C}"/>
              </a:ext>
            </a:extLst>
          </p:cNvPr>
          <p:cNvSpPr/>
          <p:nvPr/>
        </p:nvSpPr>
        <p:spPr>
          <a:xfrm>
            <a:off x="9116540" y="3782251"/>
            <a:ext cx="1592248" cy="503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HEAD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A158C6C-C435-C9DE-FBD3-7392FD9F6D06}"/>
              </a:ext>
            </a:extLst>
          </p:cNvPr>
          <p:cNvCxnSpPr>
            <a:cxnSpLocks/>
            <a:stCxn id="41" idx="1"/>
            <a:endCxn id="31" idx="3"/>
          </p:cNvCxnSpPr>
          <p:nvPr/>
        </p:nvCxnSpPr>
        <p:spPr>
          <a:xfrm flipH="1">
            <a:off x="8544262" y="4034251"/>
            <a:ext cx="57227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E23111D8-3F0D-28D9-F56B-1BA6F605CA1B}"/>
              </a:ext>
            </a:extLst>
          </p:cNvPr>
          <p:cNvSpPr/>
          <p:nvPr/>
        </p:nvSpPr>
        <p:spPr>
          <a:xfrm>
            <a:off x="9116540" y="4560037"/>
            <a:ext cx="1592248" cy="503999"/>
          </a:xfrm>
          <a:prstGeom prst="rect">
            <a:avLst/>
          </a:prstGeom>
          <a:solidFill>
            <a:srgbClr val="FFC000">
              <a:alpha val="3373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HEAD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A77F728-EA3E-28FB-1CE3-876B5D7FFD75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8544262" y="4812037"/>
            <a:ext cx="57227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reihandform 72">
            <a:extLst>
              <a:ext uri="{FF2B5EF4-FFF2-40B4-BE49-F238E27FC236}">
                <a16:creationId xmlns:a16="http://schemas.microsoft.com/office/drawing/2014/main" id="{69EEF2AA-232D-C8F5-94CE-B73DCC3879F7}"/>
              </a:ext>
            </a:extLst>
          </p:cNvPr>
          <p:cNvSpPr/>
          <p:nvPr/>
        </p:nvSpPr>
        <p:spPr>
          <a:xfrm>
            <a:off x="10700951" y="3962400"/>
            <a:ext cx="420130" cy="889690"/>
          </a:xfrm>
          <a:custGeom>
            <a:avLst/>
            <a:gdLst>
              <a:gd name="connsiteX0" fmla="*/ 24714 w 420130"/>
              <a:gd name="connsiteY0" fmla="*/ 0 h 889690"/>
              <a:gd name="connsiteX1" fmla="*/ 65903 w 420130"/>
              <a:gd name="connsiteY1" fmla="*/ 24714 h 889690"/>
              <a:gd name="connsiteX2" fmla="*/ 148281 w 420130"/>
              <a:gd name="connsiteY2" fmla="*/ 57665 h 889690"/>
              <a:gd name="connsiteX3" fmla="*/ 197708 w 420130"/>
              <a:gd name="connsiteY3" fmla="*/ 90616 h 889690"/>
              <a:gd name="connsiteX4" fmla="*/ 247135 w 420130"/>
              <a:gd name="connsiteY4" fmla="*/ 123568 h 889690"/>
              <a:gd name="connsiteX5" fmla="*/ 296562 w 420130"/>
              <a:gd name="connsiteY5" fmla="*/ 156519 h 889690"/>
              <a:gd name="connsiteX6" fmla="*/ 321276 w 420130"/>
              <a:gd name="connsiteY6" fmla="*/ 181232 h 889690"/>
              <a:gd name="connsiteX7" fmla="*/ 370703 w 420130"/>
              <a:gd name="connsiteY7" fmla="*/ 263611 h 889690"/>
              <a:gd name="connsiteX8" fmla="*/ 387179 w 420130"/>
              <a:gd name="connsiteY8" fmla="*/ 288324 h 889690"/>
              <a:gd name="connsiteX9" fmla="*/ 403654 w 420130"/>
              <a:gd name="connsiteY9" fmla="*/ 337751 h 889690"/>
              <a:gd name="connsiteX10" fmla="*/ 420130 w 420130"/>
              <a:gd name="connsiteY10" fmla="*/ 403654 h 889690"/>
              <a:gd name="connsiteX11" fmla="*/ 411892 w 420130"/>
              <a:gd name="connsiteY11" fmla="*/ 650789 h 889690"/>
              <a:gd name="connsiteX12" fmla="*/ 395416 w 420130"/>
              <a:gd name="connsiteY12" fmla="*/ 724930 h 889690"/>
              <a:gd name="connsiteX13" fmla="*/ 387179 w 420130"/>
              <a:gd name="connsiteY13" fmla="*/ 749643 h 889690"/>
              <a:gd name="connsiteX14" fmla="*/ 362465 w 420130"/>
              <a:gd name="connsiteY14" fmla="*/ 774357 h 889690"/>
              <a:gd name="connsiteX15" fmla="*/ 345989 w 420130"/>
              <a:gd name="connsiteY15" fmla="*/ 799070 h 889690"/>
              <a:gd name="connsiteX16" fmla="*/ 288325 w 420130"/>
              <a:gd name="connsiteY16" fmla="*/ 840259 h 889690"/>
              <a:gd name="connsiteX17" fmla="*/ 238898 w 420130"/>
              <a:gd name="connsiteY17" fmla="*/ 856735 h 889690"/>
              <a:gd name="connsiteX18" fmla="*/ 214184 w 420130"/>
              <a:gd name="connsiteY18" fmla="*/ 864973 h 889690"/>
              <a:gd name="connsiteX19" fmla="*/ 189471 w 420130"/>
              <a:gd name="connsiteY19" fmla="*/ 873211 h 889690"/>
              <a:gd name="connsiteX20" fmla="*/ 115330 w 420130"/>
              <a:gd name="connsiteY20" fmla="*/ 881449 h 889690"/>
              <a:gd name="connsiteX21" fmla="*/ 0 w 420130"/>
              <a:gd name="connsiteY21" fmla="*/ 889686 h 88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130" h="889690">
                <a:moveTo>
                  <a:pt x="24714" y="0"/>
                </a:moveTo>
                <a:cubicBezTo>
                  <a:pt x="38444" y="8238"/>
                  <a:pt x="51327" y="18088"/>
                  <a:pt x="65903" y="24714"/>
                </a:cubicBezTo>
                <a:cubicBezTo>
                  <a:pt x="130749" y="54189"/>
                  <a:pt x="97132" y="26975"/>
                  <a:pt x="148281" y="57665"/>
                </a:cubicBezTo>
                <a:cubicBezTo>
                  <a:pt x="165260" y="67853"/>
                  <a:pt x="181232" y="79632"/>
                  <a:pt x="197708" y="90616"/>
                </a:cubicBezTo>
                <a:lnTo>
                  <a:pt x="247135" y="123568"/>
                </a:lnTo>
                <a:cubicBezTo>
                  <a:pt x="247143" y="123573"/>
                  <a:pt x="296555" y="156512"/>
                  <a:pt x="296562" y="156519"/>
                </a:cubicBezTo>
                <a:cubicBezTo>
                  <a:pt x="304800" y="164757"/>
                  <a:pt x="314124" y="172036"/>
                  <a:pt x="321276" y="181232"/>
                </a:cubicBezTo>
                <a:cubicBezTo>
                  <a:pt x="364681" y="237037"/>
                  <a:pt x="343113" y="215330"/>
                  <a:pt x="370703" y="263611"/>
                </a:cubicBezTo>
                <a:cubicBezTo>
                  <a:pt x="375615" y="272207"/>
                  <a:pt x="381687" y="280086"/>
                  <a:pt x="387179" y="288324"/>
                </a:cubicBezTo>
                <a:cubicBezTo>
                  <a:pt x="392671" y="304800"/>
                  <a:pt x="399442" y="320903"/>
                  <a:pt x="403654" y="337751"/>
                </a:cubicBezTo>
                <a:lnTo>
                  <a:pt x="420130" y="403654"/>
                </a:lnTo>
                <a:cubicBezTo>
                  <a:pt x="417384" y="486032"/>
                  <a:pt x="416594" y="568499"/>
                  <a:pt x="411892" y="650789"/>
                </a:cubicBezTo>
                <a:cubicBezTo>
                  <a:pt x="411285" y="661406"/>
                  <a:pt x="399083" y="712093"/>
                  <a:pt x="395416" y="724930"/>
                </a:cubicBezTo>
                <a:cubicBezTo>
                  <a:pt x="393031" y="733279"/>
                  <a:pt x="391996" y="742418"/>
                  <a:pt x="387179" y="749643"/>
                </a:cubicBezTo>
                <a:cubicBezTo>
                  <a:pt x="380717" y="759337"/>
                  <a:pt x="369923" y="765407"/>
                  <a:pt x="362465" y="774357"/>
                </a:cubicBezTo>
                <a:cubicBezTo>
                  <a:pt x="356127" y="781963"/>
                  <a:pt x="352990" y="792069"/>
                  <a:pt x="345989" y="799070"/>
                </a:cubicBezTo>
                <a:cubicBezTo>
                  <a:pt x="343553" y="801506"/>
                  <a:pt x="296747" y="836516"/>
                  <a:pt x="288325" y="840259"/>
                </a:cubicBezTo>
                <a:cubicBezTo>
                  <a:pt x="272455" y="847312"/>
                  <a:pt x="255374" y="851243"/>
                  <a:pt x="238898" y="856735"/>
                </a:cubicBezTo>
                <a:lnTo>
                  <a:pt x="214184" y="864973"/>
                </a:lnTo>
                <a:cubicBezTo>
                  <a:pt x="205946" y="867719"/>
                  <a:pt x="198101" y="872252"/>
                  <a:pt x="189471" y="873211"/>
                </a:cubicBezTo>
                <a:lnTo>
                  <a:pt x="115330" y="881449"/>
                </a:lnTo>
                <a:cubicBezTo>
                  <a:pt x="24049" y="890142"/>
                  <a:pt x="47375" y="889686"/>
                  <a:pt x="0" y="889686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reihandform 74">
            <a:extLst>
              <a:ext uri="{FF2B5EF4-FFF2-40B4-BE49-F238E27FC236}">
                <a16:creationId xmlns:a16="http://schemas.microsoft.com/office/drawing/2014/main" id="{52B75E64-22CE-332D-9E39-10A05B471CF9}"/>
              </a:ext>
            </a:extLst>
          </p:cNvPr>
          <p:cNvSpPr/>
          <p:nvPr/>
        </p:nvSpPr>
        <p:spPr>
          <a:xfrm>
            <a:off x="10676238" y="4777946"/>
            <a:ext cx="98854" cy="164757"/>
          </a:xfrm>
          <a:custGeom>
            <a:avLst/>
            <a:gdLst>
              <a:gd name="connsiteX0" fmla="*/ 90616 w 98854"/>
              <a:gd name="connsiteY0" fmla="*/ 0 h 164757"/>
              <a:gd name="connsiteX1" fmla="*/ 24713 w 98854"/>
              <a:gd name="connsiteY1" fmla="*/ 41189 h 164757"/>
              <a:gd name="connsiteX2" fmla="*/ 0 w 98854"/>
              <a:gd name="connsiteY2" fmla="*/ 65903 h 164757"/>
              <a:gd name="connsiteX3" fmla="*/ 8238 w 98854"/>
              <a:gd name="connsiteY3" fmla="*/ 90616 h 164757"/>
              <a:gd name="connsiteX4" fmla="*/ 74140 w 98854"/>
              <a:gd name="connsiteY4" fmla="*/ 148281 h 164757"/>
              <a:gd name="connsiteX5" fmla="*/ 98854 w 98854"/>
              <a:gd name="connsiteY5" fmla="*/ 164757 h 16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854" h="164757">
                <a:moveTo>
                  <a:pt x="90616" y="0"/>
                </a:moveTo>
                <a:cubicBezTo>
                  <a:pt x="84873" y="3446"/>
                  <a:pt x="35581" y="32132"/>
                  <a:pt x="24713" y="41189"/>
                </a:cubicBezTo>
                <a:cubicBezTo>
                  <a:pt x="15763" y="48647"/>
                  <a:pt x="8238" y="57665"/>
                  <a:pt x="0" y="65903"/>
                </a:cubicBezTo>
                <a:cubicBezTo>
                  <a:pt x="2746" y="74141"/>
                  <a:pt x="4355" y="82849"/>
                  <a:pt x="8238" y="90616"/>
                </a:cubicBezTo>
                <a:cubicBezTo>
                  <a:pt x="25401" y="124942"/>
                  <a:pt x="37066" y="123565"/>
                  <a:pt x="74140" y="148281"/>
                </a:cubicBezTo>
                <a:lnTo>
                  <a:pt x="98854" y="16475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6A95B599-B04E-F4EB-473D-54CB032CE280}"/>
              </a:ext>
            </a:extLst>
          </p:cNvPr>
          <p:cNvSpPr txBox="1"/>
          <p:nvPr/>
        </p:nvSpPr>
        <p:spPr>
          <a:xfrm>
            <a:off x="10805591" y="4456562"/>
            <a:ext cx="9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checkout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296408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07EC8B-A0ED-4FC6-0B18-00622651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842"/>
            <a:ext cx="10515600" cy="4780025"/>
          </a:xfrm>
        </p:spPr>
        <p:txBody>
          <a:bodyPr/>
          <a:lstStyle/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merge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using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merge</a:t>
            </a:r>
            <a:endParaRPr lang="de-DE" dirty="0">
              <a:solidFill>
                <a:srgbClr val="FF7E79"/>
              </a:solidFill>
              <a:latin typeface="Rockwell" panose="02060603020205020403" pitchFamily="18" charset="77"/>
            </a:endParaRPr>
          </a:p>
          <a:p>
            <a:pPr lvl="1"/>
            <a:r>
              <a:rPr lang="de-DE" dirty="0">
                <a:latin typeface="Rockwell" panose="02060603020205020403" pitchFamily="18" charset="77"/>
              </a:rPr>
              <a:t>fast-forward: </a:t>
            </a:r>
            <a:r>
              <a:rPr lang="de-DE" dirty="0" err="1">
                <a:latin typeface="Rockwell" panose="02060603020205020403" pitchFamily="18" charset="77"/>
              </a:rPr>
              <a:t>merge</a:t>
            </a:r>
            <a:r>
              <a:rPr lang="de-DE" dirty="0">
                <a:latin typeface="Rockwell" panose="02060603020205020403" pitchFamily="18" charset="77"/>
              </a:rPr>
              <a:t> back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master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without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any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problems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commits</a:t>
            </a:r>
            <a:r>
              <a:rPr lang="de-DE" dirty="0">
                <a:latin typeface="Rockwell" panose="02060603020205020403" pitchFamily="18" charset="77"/>
              </a:rPr>
              <a:t> do not </a:t>
            </a:r>
            <a:r>
              <a:rPr lang="de-DE" dirty="0" err="1">
                <a:latin typeface="Rockwell" panose="02060603020205020403" pitchFamily="18" charset="77"/>
              </a:rPr>
              <a:t>contain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any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work</a:t>
            </a:r>
            <a:r>
              <a:rPr lang="de-DE" dirty="0">
                <a:latin typeface="Rockwell" panose="02060603020205020403" pitchFamily="18" charset="77"/>
              </a:rPr>
              <a:t>.</a:t>
            </a: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recursive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strategy</a:t>
            </a:r>
            <a:r>
              <a:rPr lang="de-DE" dirty="0">
                <a:latin typeface="Rockwell" panose="02060603020205020403" pitchFamily="18" charset="77"/>
              </a:rPr>
              <a:t>: </a:t>
            </a:r>
            <a:r>
              <a:rPr lang="de-DE" dirty="0" err="1">
                <a:latin typeface="Rockwell" panose="02060603020205020403" pitchFamily="18" charset="77"/>
              </a:rPr>
              <a:t>three-way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merge</a:t>
            </a:r>
            <a:r>
              <a:rPr lang="de-DE" dirty="0">
                <a:latin typeface="Rockwell" panose="02060603020205020403" pitchFamily="18" charset="77"/>
              </a:rPr>
              <a:t>, </a:t>
            </a: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creates</a:t>
            </a:r>
            <a:r>
              <a:rPr lang="de-DE" dirty="0">
                <a:latin typeface="Rockwell" panose="02060603020205020403" pitchFamily="18" charset="77"/>
              </a:rPr>
              <a:t> a </a:t>
            </a:r>
            <a:r>
              <a:rPr lang="de-DE" dirty="0" err="1">
                <a:latin typeface="Rockwell" panose="02060603020205020403" pitchFamily="18" charset="77"/>
              </a:rPr>
              <a:t>merge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commit</a:t>
            </a:r>
            <a:endParaRPr lang="de-DE" dirty="0">
              <a:latin typeface="Rockwell" panose="02060603020205020403" pitchFamily="18" charset="77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 err="1">
                <a:latin typeface="Rockwell Nova"/>
              </a:rPr>
              <a:t>Merge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branches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A4A59397-A8C0-6C38-038F-A2A58011C4A1}"/>
              </a:ext>
            </a:extLst>
          </p:cNvPr>
          <p:cNvGrpSpPr/>
          <p:nvPr/>
        </p:nvGrpSpPr>
        <p:grpSpPr>
          <a:xfrm>
            <a:off x="1222802" y="1314558"/>
            <a:ext cx="9523367" cy="3108663"/>
            <a:chOff x="1294910" y="2311543"/>
            <a:chExt cx="9523367" cy="310866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39FF20F-8D5E-944A-B8CE-E08F5C2DBB60}"/>
                </a:ext>
              </a:extLst>
            </p:cNvPr>
            <p:cNvSpPr/>
            <p:nvPr/>
          </p:nvSpPr>
          <p:spPr>
            <a:xfrm>
              <a:off x="1294910" y="3573811"/>
              <a:ext cx="1116000" cy="50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</a:rPr>
                <a:t>C0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BA1B555-FB1B-2A04-8B01-E85824132FCF}"/>
                </a:ext>
              </a:extLst>
            </p:cNvPr>
            <p:cNvSpPr/>
            <p:nvPr/>
          </p:nvSpPr>
          <p:spPr>
            <a:xfrm>
              <a:off x="2842953" y="3573811"/>
              <a:ext cx="1116000" cy="50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</a:rPr>
                <a:t>C1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6710DA4-8B38-B820-463E-53DAB4BF29D0}"/>
                </a:ext>
              </a:extLst>
            </p:cNvPr>
            <p:cNvSpPr/>
            <p:nvPr/>
          </p:nvSpPr>
          <p:spPr>
            <a:xfrm>
              <a:off x="4390996" y="3573811"/>
              <a:ext cx="1116000" cy="50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9411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</a:rPr>
                <a:t>C2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A7CCD88B-5809-2771-D284-6611A39284EC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2410910" y="3825811"/>
              <a:ext cx="43204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31D06DB2-DFD7-2448-9E72-730FEE4C24D1}"/>
                </a:ext>
              </a:extLst>
            </p:cNvPr>
            <p:cNvCxnSpPr>
              <a:cxnSpLocks/>
              <a:stCxn id="6" idx="1"/>
              <a:endCxn id="3" idx="3"/>
            </p:cNvCxnSpPr>
            <p:nvPr/>
          </p:nvCxnSpPr>
          <p:spPr>
            <a:xfrm flipH="1">
              <a:off x="3958953" y="3825811"/>
              <a:ext cx="43204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B5C9653-593D-7629-4A10-FE7742D5E16B}"/>
                </a:ext>
              </a:extLst>
            </p:cNvPr>
            <p:cNvSpPr/>
            <p:nvPr/>
          </p:nvSpPr>
          <p:spPr>
            <a:xfrm>
              <a:off x="4390996" y="2986141"/>
              <a:ext cx="1116000" cy="3786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 err="1">
                  <a:solidFill>
                    <a:schemeClr val="bg2">
                      <a:lumMod val="25000"/>
                    </a:schemeClr>
                  </a:solidFill>
                </a:rPr>
                <a:t>master</a:t>
              </a:r>
              <a:endParaRPr lang="de-DE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677DDB4F-D99C-4373-923D-F761F2351266}"/>
                </a:ext>
              </a:extLst>
            </p:cNvPr>
            <p:cNvCxnSpPr>
              <a:cxnSpLocks/>
              <a:stCxn id="31" idx="2"/>
              <a:endCxn id="6" idx="0"/>
            </p:cNvCxnSpPr>
            <p:nvPr/>
          </p:nvCxnSpPr>
          <p:spPr>
            <a:xfrm>
              <a:off x="4948996" y="3364748"/>
              <a:ext cx="0" cy="20906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9CADD0D-46E6-6E3D-A268-F0D5CFDF1D70}"/>
                </a:ext>
              </a:extLst>
            </p:cNvPr>
            <p:cNvSpPr/>
            <p:nvPr/>
          </p:nvSpPr>
          <p:spPr>
            <a:xfrm>
              <a:off x="6153612" y="3573810"/>
              <a:ext cx="1116000" cy="50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9411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</a:rPr>
                <a:t>C4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F640F7B-68B4-3BFE-0497-E8427D8B837B}"/>
                </a:ext>
              </a:extLst>
            </p:cNvPr>
            <p:cNvSpPr/>
            <p:nvPr/>
          </p:nvSpPr>
          <p:spPr>
            <a:xfrm>
              <a:off x="7943792" y="3573810"/>
              <a:ext cx="1116000" cy="50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</a:rPr>
                <a:t>C6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6334364-D2FC-177C-D19F-BFB258C3A395}"/>
                </a:ext>
              </a:extLst>
            </p:cNvPr>
            <p:cNvSpPr/>
            <p:nvPr/>
          </p:nvSpPr>
          <p:spPr>
            <a:xfrm>
              <a:off x="4390996" y="4326455"/>
              <a:ext cx="1116000" cy="50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</a:rPr>
                <a:t>C3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945E152-845B-251A-888A-E67097AA1E4D}"/>
                </a:ext>
              </a:extLst>
            </p:cNvPr>
            <p:cNvSpPr/>
            <p:nvPr/>
          </p:nvSpPr>
          <p:spPr>
            <a:xfrm>
              <a:off x="6153612" y="4326455"/>
              <a:ext cx="1116000" cy="50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9411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</a:rPr>
                <a:t>C5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5389D94-64B6-FC0D-4672-2577CDBD7591}"/>
                </a:ext>
              </a:extLst>
            </p:cNvPr>
            <p:cNvSpPr/>
            <p:nvPr/>
          </p:nvSpPr>
          <p:spPr>
            <a:xfrm>
              <a:off x="6149547" y="2986141"/>
              <a:ext cx="1116000" cy="3786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 err="1">
                  <a:solidFill>
                    <a:schemeClr val="bg2">
                      <a:lumMod val="25000"/>
                    </a:schemeClr>
                  </a:solidFill>
                </a:rPr>
                <a:t>hotfix</a:t>
              </a:r>
              <a:endParaRPr lang="de-DE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D385E3B-D3AF-9B59-1DF3-93E924D4C115}"/>
                </a:ext>
              </a:extLst>
            </p:cNvPr>
            <p:cNvSpPr/>
            <p:nvPr/>
          </p:nvSpPr>
          <p:spPr>
            <a:xfrm>
              <a:off x="6149547" y="2398472"/>
              <a:ext cx="1116000" cy="3786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 err="1">
                  <a:solidFill>
                    <a:schemeClr val="bg2">
                      <a:lumMod val="25000"/>
                    </a:schemeClr>
                  </a:solidFill>
                </a:rPr>
                <a:t>master</a:t>
              </a:r>
              <a:endParaRPr lang="de-DE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1311EBC-DFBB-B689-2212-C8E789E0DD87}"/>
                </a:ext>
              </a:extLst>
            </p:cNvPr>
            <p:cNvSpPr/>
            <p:nvPr/>
          </p:nvSpPr>
          <p:spPr>
            <a:xfrm>
              <a:off x="7943792" y="2986140"/>
              <a:ext cx="1116000" cy="3786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 err="1">
                  <a:solidFill>
                    <a:schemeClr val="bg2">
                      <a:lumMod val="25000"/>
                    </a:schemeClr>
                  </a:solidFill>
                </a:rPr>
                <a:t>master</a:t>
              </a:r>
              <a:endParaRPr lang="de-DE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5BDF1C5-F623-6485-62A2-79EE8D3EE9D6}"/>
                </a:ext>
              </a:extLst>
            </p:cNvPr>
            <p:cNvSpPr/>
            <p:nvPr/>
          </p:nvSpPr>
          <p:spPr>
            <a:xfrm>
              <a:off x="6153612" y="5041599"/>
              <a:ext cx="1116000" cy="3786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</a:rPr>
                <a:t>iss53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F8991703-6681-7B82-6635-1D8EE45563FB}"/>
                </a:ext>
              </a:extLst>
            </p:cNvPr>
            <p:cNvCxnSpPr>
              <a:cxnSpLocks/>
              <a:stCxn id="15" idx="1"/>
              <a:endCxn id="6" idx="3"/>
            </p:cNvCxnSpPr>
            <p:nvPr/>
          </p:nvCxnSpPr>
          <p:spPr>
            <a:xfrm flipH="1">
              <a:off x="5506996" y="3825810"/>
              <a:ext cx="646616" cy="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5B96854E-3742-6C78-CB6F-C7288E6F2734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7269612" y="3825810"/>
              <a:ext cx="674180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C5E92FB1-4F41-5FD6-5085-3C6FE40079B8}"/>
                </a:ext>
              </a:extLst>
            </p:cNvPr>
            <p:cNvCxnSpPr>
              <a:cxnSpLocks/>
              <a:stCxn id="20" idx="1"/>
              <a:endCxn id="19" idx="3"/>
            </p:cNvCxnSpPr>
            <p:nvPr/>
          </p:nvCxnSpPr>
          <p:spPr>
            <a:xfrm flipH="1">
              <a:off x="5506996" y="4578455"/>
              <a:ext cx="646616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CAAD5256-BE1B-A341-9FBB-D97FF797C9B7}"/>
                </a:ext>
              </a:extLst>
            </p:cNvPr>
            <p:cNvCxnSpPr>
              <a:cxnSpLocks/>
              <a:stCxn id="34" idx="2"/>
              <a:endCxn id="15" idx="0"/>
            </p:cNvCxnSpPr>
            <p:nvPr/>
          </p:nvCxnSpPr>
          <p:spPr>
            <a:xfrm>
              <a:off x="6707547" y="3364748"/>
              <a:ext cx="4065" cy="20906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CE660F53-B276-1B07-E25F-44345C419962}"/>
                </a:ext>
              </a:extLst>
            </p:cNvPr>
            <p:cNvCxnSpPr>
              <a:cxnSpLocks/>
              <a:stCxn id="19" idx="0"/>
              <a:endCxn id="6" idx="2"/>
            </p:cNvCxnSpPr>
            <p:nvPr/>
          </p:nvCxnSpPr>
          <p:spPr>
            <a:xfrm flipV="1">
              <a:off x="4948996" y="4077810"/>
              <a:ext cx="0" cy="24864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E5D0E04C-28AB-9A0F-DB01-E0E18B075309}"/>
                </a:ext>
              </a:extLst>
            </p:cNvPr>
            <p:cNvCxnSpPr>
              <a:cxnSpLocks/>
              <a:stCxn id="16" idx="2"/>
              <a:endCxn id="20" idx="3"/>
            </p:cNvCxnSpPr>
            <p:nvPr/>
          </p:nvCxnSpPr>
          <p:spPr>
            <a:xfrm flipH="1">
              <a:off x="7269612" y="4077809"/>
              <a:ext cx="1232180" cy="50064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2A23957-EE6D-30B8-B839-057430E38E18}"/>
                </a:ext>
              </a:extLst>
            </p:cNvPr>
            <p:cNvCxnSpPr>
              <a:cxnSpLocks/>
              <a:stCxn id="39" idx="2"/>
              <a:endCxn id="16" idx="0"/>
            </p:cNvCxnSpPr>
            <p:nvPr/>
          </p:nvCxnSpPr>
          <p:spPr>
            <a:xfrm>
              <a:off x="8501792" y="3364747"/>
              <a:ext cx="0" cy="20906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2B9CCAC5-9D3B-1B84-C22A-BD25076FAB0E}"/>
                </a:ext>
              </a:extLst>
            </p:cNvPr>
            <p:cNvCxnSpPr>
              <a:cxnSpLocks/>
              <a:stCxn id="38" idx="2"/>
              <a:endCxn id="34" idx="0"/>
            </p:cNvCxnSpPr>
            <p:nvPr/>
          </p:nvCxnSpPr>
          <p:spPr>
            <a:xfrm>
              <a:off x="6707547" y="2777079"/>
              <a:ext cx="0" cy="20906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ihandform 83">
              <a:extLst>
                <a:ext uri="{FF2B5EF4-FFF2-40B4-BE49-F238E27FC236}">
                  <a16:creationId xmlns:a16="http://schemas.microsoft.com/office/drawing/2014/main" id="{08EDC9EE-0248-F276-E89E-E66B4D463560}"/>
                </a:ext>
              </a:extLst>
            </p:cNvPr>
            <p:cNvSpPr/>
            <p:nvPr/>
          </p:nvSpPr>
          <p:spPr>
            <a:xfrm>
              <a:off x="4860324" y="2611395"/>
              <a:ext cx="1285103" cy="378940"/>
            </a:xfrm>
            <a:custGeom>
              <a:avLst/>
              <a:gdLst>
                <a:gd name="connsiteX0" fmla="*/ 1285103 w 1285103"/>
                <a:gd name="connsiteY0" fmla="*/ 0 h 378940"/>
                <a:gd name="connsiteX1" fmla="*/ 873211 w 1285103"/>
                <a:gd name="connsiteY1" fmla="*/ 16475 h 378940"/>
                <a:gd name="connsiteX2" fmla="*/ 700217 w 1285103"/>
                <a:gd name="connsiteY2" fmla="*/ 24713 h 378940"/>
                <a:gd name="connsiteX3" fmla="*/ 551935 w 1285103"/>
                <a:gd name="connsiteY3" fmla="*/ 41189 h 378940"/>
                <a:gd name="connsiteX4" fmla="*/ 453081 w 1285103"/>
                <a:gd name="connsiteY4" fmla="*/ 57664 h 378940"/>
                <a:gd name="connsiteX5" fmla="*/ 354227 w 1285103"/>
                <a:gd name="connsiteY5" fmla="*/ 65902 h 378940"/>
                <a:gd name="connsiteX6" fmla="*/ 329514 w 1285103"/>
                <a:gd name="connsiteY6" fmla="*/ 74140 h 378940"/>
                <a:gd name="connsiteX7" fmla="*/ 222422 w 1285103"/>
                <a:gd name="connsiteY7" fmla="*/ 98854 h 378940"/>
                <a:gd name="connsiteX8" fmla="*/ 189471 w 1285103"/>
                <a:gd name="connsiteY8" fmla="*/ 115329 h 378940"/>
                <a:gd name="connsiteX9" fmla="*/ 164757 w 1285103"/>
                <a:gd name="connsiteY9" fmla="*/ 131805 h 378940"/>
                <a:gd name="connsiteX10" fmla="*/ 140044 w 1285103"/>
                <a:gd name="connsiteY10" fmla="*/ 140043 h 378940"/>
                <a:gd name="connsiteX11" fmla="*/ 115330 w 1285103"/>
                <a:gd name="connsiteY11" fmla="*/ 164756 h 378940"/>
                <a:gd name="connsiteX12" fmla="*/ 82379 w 1285103"/>
                <a:gd name="connsiteY12" fmla="*/ 214183 h 378940"/>
                <a:gd name="connsiteX13" fmla="*/ 65903 w 1285103"/>
                <a:gd name="connsiteY13" fmla="*/ 238897 h 378940"/>
                <a:gd name="connsiteX14" fmla="*/ 32952 w 1285103"/>
                <a:gd name="connsiteY14" fmla="*/ 288324 h 378940"/>
                <a:gd name="connsiteX15" fmla="*/ 16476 w 1285103"/>
                <a:gd name="connsiteY15" fmla="*/ 337751 h 378940"/>
                <a:gd name="connsiteX16" fmla="*/ 8238 w 1285103"/>
                <a:gd name="connsiteY16" fmla="*/ 362464 h 378940"/>
                <a:gd name="connsiteX17" fmla="*/ 0 w 1285103"/>
                <a:gd name="connsiteY17" fmla="*/ 378940 h 37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85103" h="378940">
                  <a:moveTo>
                    <a:pt x="1285103" y="0"/>
                  </a:moveTo>
                  <a:cubicBezTo>
                    <a:pt x="1120640" y="32889"/>
                    <a:pt x="1276234" y="4262"/>
                    <a:pt x="873211" y="16475"/>
                  </a:cubicBezTo>
                  <a:cubicBezTo>
                    <a:pt x="815507" y="18224"/>
                    <a:pt x="757882" y="21967"/>
                    <a:pt x="700217" y="24713"/>
                  </a:cubicBezTo>
                  <a:cubicBezTo>
                    <a:pt x="653945" y="29340"/>
                    <a:pt x="598584" y="34192"/>
                    <a:pt x="551935" y="41189"/>
                  </a:cubicBezTo>
                  <a:cubicBezTo>
                    <a:pt x="518899" y="46144"/>
                    <a:pt x="486371" y="54890"/>
                    <a:pt x="453081" y="57664"/>
                  </a:cubicBezTo>
                  <a:lnTo>
                    <a:pt x="354227" y="65902"/>
                  </a:lnTo>
                  <a:cubicBezTo>
                    <a:pt x="345989" y="68648"/>
                    <a:pt x="338029" y="72437"/>
                    <a:pt x="329514" y="74140"/>
                  </a:cubicBezTo>
                  <a:cubicBezTo>
                    <a:pt x="282536" y="83536"/>
                    <a:pt x="265333" y="77399"/>
                    <a:pt x="222422" y="98854"/>
                  </a:cubicBezTo>
                  <a:cubicBezTo>
                    <a:pt x="211438" y="104346"/>
                    <a:pt x="200133" y="109236"/>
                    <a:pt x="189471" y="115329"/>
                  </a:cubicBezTo>
                  <a:cubicBezTo>
                    <a:pt x="180875" y="120241"/>
                    <a:pt x="173613" y="127377"/>
                    <a:pt x="164757" y="131805"/>
                  </a:cubicBezTo>
                  <a:cubicBezTo>
                    <a:pt x="156990" y="135688"/>
                    <a:pt x="148282" y="137297"/>
                    <a:pt x="140044" y="140043"/>
                  </a:cubicBezTo>
                  <a:cubicBezTo>
                    <a:pt x="131806" y="148281"/>
                    <a:pt x="122482" y="155560"/>
                    <a:pt x="115330" y="164756"/>
                  </a:cubicBezTo>
                  <a:cubicBezTo>
                    <a:pt x="103173" y="180386"/>
                    <a:pt x="93363" y="197707"/>
                    <a:pt x="82379" y="214183"/>
                  </a:cubicBezTo>
                  <a:lnTo>
                    <a:pt x="65903" y="238897"/>
                  </a:lnTo>
                  <a:lnTo>
                    <a:pt x="32952" y="288324"/>
                  </a:lnTo>
                  <a:lnTo>
                    <a:pt x="16476" y="337751"/>
                  </a:lnTo>
                  <a:cubicBezTo>
                    <a:pt x="13730" y="345989"/>
                    <a:pt x="12121" y="354697"/>
                    <a:pt x="8238" y="362464"/>
                  </a:cubicBezTo>
                  <a:lnTo>
                    <a:pt x="0" y="37894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>
              <a:extLst>
                <a:ext uri="{FF2B5EF4-FFF2-40B4-BE49-F238E27FC236}">
                  <a16:creationId xmlns:a16="http://schemas.microsoft.com/office/drawing/2014/main" id="{0D63DDF9-AF10-C509-8232-8AD1587C66D1}"/>
                </a:ext>
              </a:extLst>
            </p:cNvPr>
            <p:cNvSpPr/>
            <p:nvPr/>
          </p:nvSpPr>
          <p:spPr>
            <a:xfrm>
              <a:off x="7265773" y="2611395"/>
              <a:ext cx="1194486" cy="370702"/>
            </a:xfrm>
            <a:custGeom>
              <a:avLst/>
              <a:gdLst>
                <a:gd name="connsiteX0" fmla="*/ 0 w 1194486"/>
                <a:gd name="connsiteY0" fmla="*/ 0 h 370702"/>
                <a:gd name="connsiteX1" fmla="*/ 222422 w 1194486"/>
                <a:gd name="connsiteY1" fmla="*/ 8237 h 370702"/>
                <a:gd name="connsiteX2" fmla="*/ 766119 w 1194486"/>
                <a:gd name="connsiteY2" fmla="*/ 24713 h 370702"/>
                <a:gd name="connsiteX3" fmla="*/ 823784 w 1194486"/>
                <a:gd name="connsiteY3" fmla="*/ 32951 h 370702"/>
                <a:gd name="connsiteX4" fmla="*/ 864973 w 1194486"/>
                <a:gd name="connsiteY4" fmla="*/ 41189 h 370702"/>
                <a:gd name="connsiteX5" fmla="*/ 939113 w 1194486"/>
                <a:gd name="connsiteY5" fmla="*/ 49427 h 370702"/>
                <a:gd name="connsiteX6" fmla="*/ 1005016 w 1194486"/>
                <a:gd name="connsiteY6" fmla="*/ 65902 h 370702"/>
                <a:gd name="connsiteX7" fmla="*/ 1029730 w 1194486"/>
                <a:gd name="connsiteY7" fmla="*/ 82378 h 370702"/>
                <a:gd name="connsiteX8" fmla="*/ 1054443 w 1194486"/>
                <a:gd name="connsiteY8" fmla="*/ 90616 h 370702"/>
                <a:gd name="connsiteX9" fmla="*/ 1128584 w 1194486"/>
                <a:gd name="connsiteY9" fmla="*/ 148281 h 370702"/>
                <a:gd name="connsiteX10" fmla="*/ 1161535 w 1194486"/>
                <a:gd name="connsiteY10" fmla="*/ 222421 h 370702"/>
                <a:gd name="connsiteX11" fmla="*/ 1186249 w 1194486"/>
                <a:gd name="connsiteY11" fmla="*/ 296562 h 370702"/>
                <a:gd name="connsiteX12" fmla="*/ 1194486 w 1194486"/>
                <a:gd name="connsiteY12" fmla="*/ 321275 h 370702"/>
                <a:gd name="connsiteX13" fmla="*/ 1194486 w 1194486"/>
                <a:gd name="connsiteY13" fmla="*/ 370702 h 37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4486" h="370702">
                  <a:moveTo>
                    <a:pt x="0" y="0"/>
                  </a:moveTo>
                  <a:lnTo>
                    <a:pt x="222422" y="8237"/>
                  </a:lnTo>
                  <a:cubicBezTo>
                    <a:pt x="751657" y="21807"/>
                    <a:pt x="482800" y="5825"/>
                    <a:pt x="766119" y="24713"/>
                  </a:cubicBezTo>
                  <a:cubicBezTo>
                    <a:pt x="785341" y="27459"/>
                    <a:pt x="804631" y="29759"/>
                    <a:pt x="823784" y="32951"/>
                  </a:cubicBezTo>
                  <a:cubicBezTo>
                    <a:pt x="837595" y="35253"/>
                    <a:pt x="851112" y="39209"/>
                    <a:pt x="864973" y="41189"/>
                  </a:cubicBezTo>
                  <a:cubicBezTo>
                    <a:pt x="889589" y="44706"/>
                    <a:pt x="914400" y="46681"/>
                    <a:pt x="939113" y="49427"/>
                  </a:cubicBezTo>
                  <a:cubicBezTo>
                    <a:pt x="961081" y="54919"/>
                    <a:pt x="986175" y="53342"/>
                    <a:pt x="1005016" y="65902"/>
                  </a:cubicBezTo>
                  <a:cubicBezTo>
                    <a:pt x="1013254" y="71394"/>
                    <a:pt x="1020874" y="77950"/>
                    <a:pt x="1029730" y="82378"/>
                  </a:cubicBezTo>
                  <a:cubicBezTo>
                    <a:pt x="1037497" y="86261"/>
                    <a:pt x="1046852" y="86399"/>
                    <a:pt x="1054443" y="90616"/>
                  </a:cubicBezTo>
                  <a:cubicBezTo>
                    <a:pt x="1098785" y="115250"/>
                    <a:pt x="1098564" y="118261"/>
                    <a:pt x="1128584" y="148281"/>
                  </a:cubicBezTo>
                  <a:cubicBezTo>
                    <a:pt x="1148190" y="207101"/>
                    <a:pt x="1135425" y="183258"/>
                    <a:pt x="1161535" y="222421"/>
                  </a:cubicBezTo>
                  <a:lnTo>
                    <a:pt x="1186249" y="296562"/>
                  </a:lnTo>
                  <a:cubicBezTo>
                    <a:pt x="1188995" y="304800"/>
                    <a:pt x="1194486" y="312592"/>
                    <a:pt x="1194486" y="321275"/>
                  </a:cubicBezTo>
                  <a:lnTo>
                    <a:pt x="1194486" y="370702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Freihandform 85">
              <a:extLst>
                <a:ext uri="{FF2B5EF4-FFF2-40B4-BE49-F238E27FC236}">
                  <a16:creationId xmlns:a16="http://schemas.microsoft.com/office/drawing/2014/main" id="{CCCC1B70-036F-9B63-7C98-D8FDCF006791}"/>
                </a:ext>
              </a:extLst>
            </p:cNvPr>
            <p:cNvSpPr/>
            <p:nvPr/>
          </p:nvSpPr>
          <p:spPr>
            <a:xfrm>
              <a:off x="5997146" y="2553730"/>
              <a:ext cx="140043" cy="181232"/>
            </a:xfrm>
            <a:custGeom>
              <a:avLst/>
              <a:gdLst>
                <a:gd name="connsiteX0" fmla="*/ 74140 w 140043"/>
                <a:gd name="connsiteY0" fmla="*/ 181232 h 181232"/>
                <a:gd name="connsiteX1" fmla="*/ 98854 w 140043"/>
                <a:gd name="connsiteY1" fmla="*/ 140043 h 181232"/>
                <a:gd name="connsiteX2" fmla="*/ 107092 w 140043"/>
                <a:gd name="connsiteY2" fmla="*/ 115329 h 181232"/>
                <a:gd name="connsiteX3" fmla="*/ 140043 w 140043"/>
                <a:gd name="connsiteY3" fmla="*/ 65902 h 181232"/>
                <a:gd name="connsiteX4" fmla="*/ 65903 w 140043"/>
                <a:gd name="connsiteY4" fmla="*/ 32951 h 181232"/>
                <a:gd name="connsiteX5" fmla="*/ 41189 w 140043"/>
                <a:gd name="connsiteY5" fmla="*/ 24713 h 181232"/>
                <a:gd name="connsiteX6" fmla="*/ 0 w 140043"/>
                <a:gd name="connsiteY6" fmla="*/ 0 h 18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043" h="181232">
                  <a:moveTo>
                    <a:pt x="74140" y="181232"/>
                  </a:moveTo>
                  <a:cubicBezTo>
                    <a:pt x="82378" y="167502"/>
                    <a:pt x="91693" y="154364"/>
                    <a:pt x="98854" y="140043"/>
                  </a:cubicBezTo>
                  <a:cubicBezTo>
                    <a:pt x="102737" y="132276"/>
                    <a:pt x="102875" y="122920"/>
                    <a:pt x="107092" y="115329"/>
                  </a:cubicBezTo>
                  <a:cubicBezTo>
                    <a:pt x="116708" y="98020"/>
                    <a:pt x="140043" y="65902"/>
                    <a:pt x="140043" y="65902"/>
                  </a:cubicBezTo>
                  <a:cubicBezTo>
                    <a:pt x="100880" y="39794"/>
                    <a:pt x="124722" y="52558"/>
                    <a:pt x="65903" y="32951"/>
                  </a:cubicBezTo>
                  <a:cubicBezTo>
                    <a:pt x="57665" y="30205"/>
                    <a:pt x="48414" y="29530"/>
                    <a:pt x="41189" y="24713"/>
                  </a:cubicBezTo>
                  <a:cubicBezTo>
                    <a:pt x="11367" y="4832"/>
                    <a:pt x="25331" y="1266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Freihandform 86">
              <a:extLst>
                <a:ext uri="{FF2B5EF4-FFF2-40B4-BE49-F238E27FC236}">
                  <a16:creationId xmlns:a16="http://schemas.microsoft.com/office/drawing/2014/main" id="{6229D635-8CB9-4D8A-CBF1-915D1C472372}"/>
                </a:ext>
              </a:extLst>
            </p:cNvPr>
            <p:cNvSpPr/>
            <p:nvPr/>
          </p:nvSpPr>
          <p:spPr>
            <a:xfrm>
              <a:off x="8353168" y="2899719"/>
              <a:ext cx="230659" cy="90616"/>
            </a:xfrm>
            <a:custGeom>
              <a:avLst/>
              <a:gdLst>
                <a:gd name="connsiteX0" fmla="*/ 0 w 230659"/>
                <a:gd name="connsiteY0" fmla="*/ 16476 h 90616"/>
                <a:gd name="connsiteX1" fmla="*/ 24713 w 230659"/>
                <a:gd name="connsiteY1" fmla="*/ 57665 h 90616"/>
                <a:gd name="connsiteX2" fmla="*/ 41189 w 230659"/>
                <a:gd name="connsiteY2" fmla="*/ 82378 h 90616"/>
                <a:gd name="connsiteX3" fmla="*/ 65902 w 230659"/>
                <a:gd name="connsiteY3" fmla="*/ 90616 h 90616"/>
                <a:gd name="connsiteX4" fmla="*/ 115329 w 230659"/>
                <a:gd name="connsiteY4" fmla="*/ 82378 h 90616"/>
                <a:gd name="connsiteX5" fmla="*/ 164756 w 230659"/>
                <a:gd name="connsiteY5" fmla="*/ 49427 h 90616"/>
                <a:gd name="connsiteX6" fmla="*/ 189470 w 230659"/>
                <a:gd name="connsiteY6" fmla="*/ 41189 h 90616"/>
                <a:gd name="connsiteX7" fmla="*/ 230659 w 230659"/>
                <a:gd name="connsiteY7" fmla="*/ 0 h 9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659" h="90616">
                  <a:moveTo>
                    <a:pt x="0" y="16476"/>
                  </a:moveTo>
                  <a:cubicBezTo>
                    <a:pt x="8238" y="30206"/>
                    <a:pt x="16227" y="44087"/>
                    <a:pt x="24713" y="57665"/>
                  </a:cubicBezTo>
                  <a:cubicBezTo>
                    <a:pt x="29960" y="66061"/>
                    <a:pt x="33458" y="76193"/>
                    <a:pt x="41189" y="82378"/>
                  </a:cubicBezTo>
                  <a:cubicBezTo>
                    <a:pt x="47970" y="87802"/>
                    <a:pt x="57664" y="87870"/>
                    <a:pt x="65902" y="90616"/>
                  </a:cubicBezTo>
                  <a:cubicBezTo>
                    <a:pt x="82378" y="87870"/>
                    <a:pt x="99911" y="88802"/>
                    <a:pt x="115329" y="82378"/>
                  </a:cubicBezTo>
                  <a:cubicBezTo>
                    <a:pt x="133607" y="74762"/>
                    <a:pt x="145971" y="55689"/>
                    <a:pt x="164756" y="49427"/>
                  </a:cubicBezTo>
                  <a:lnTo>
                    <a:pt x="189470" y="41189"/>
                  </a:lnTo>
                  <a:lnTo>
                    <a:pt x="230659" y="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ige Legende 87">
              <a:extLst>
                <a:ext uri="{FF2B5EF4-FFF2-40B4-BE49-F238E27FC236}">
                  <a16:creationId xmlns:a16="http://schemas.microsoft.com/office/drawing/2014/main" id="{62996EAE-991A-5D2C-2DF2-AF3CFAD70512}"/>
                </a:ext>
              </a:extLst>
            </p:cNvPr>
            <p:cNvSpPr/>
            <p:nvPr/>
          </p:nvSpPr>
          <p:spPr>
            <a:xfrm>
              <a:off x="2201089" y="2311543"/>
              <a:ext cx="2027230" cy="485203"/>
            </a:xfrm>
            <a:prstGeom prst="wedgeRectCallout">
              <a:avLst>
                <a:gd name="adj1" fmla="val 86343"/>
                <a:gd name="adj2" fmla="val 48330"/>
              </a:avLst>
            </a:prstGeom>
            <a:noFill/>
            <a:ln>
              <a:solidFill>
                <a:srgbClr val="9411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fast-forward</a:t>
              </a:r>
            </a:p>
          </p:txBody>
        </p:sp>
        <p:sp>
          <p:nvSpPr>
            <p:cNvPr id="89" name="Rechteckige Legende 88">
              <a:extLst>
                <a:ext uri="{FF2B5EF4-FFF2-40B4-BE49-F238E27FC236}">
                  <a16:creationId xmlns:a16="http://schemas.microsoft.com/office/drawing/2014/main" id="{4A48EBF4-8789-A04C-19C6-00C2358391FF}"/>
                </a:ext>
              </a:extLst>
            </p:cNvPr>
            <p:cNvSpPr/>
            <p:nvPr/>
          </p:nvSpPr>
          <p:spPr>
            <a:xfrm>
              <a:off x="8791047" y="2311543"/>
              <a:ext cx="2027230" cy="485203"/>
            </a:xfrm>
            <a:prstGeom prst="wedgeRectCallout">
              <a:avLst>
                <a:gd name="adj1" fmla="val -68480"/>
                <a:gd name="adj2" fmla="val 38143"/>
              </a:avLst>
            </a:prstGeom>
            <a:noFill/>
            <a:ln>
              <a:solidFill>
                <a:srgbClr val="9411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three-way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0C90CDC2-6ECB-7B3B-FAA1-41D0F282BA08}"/>
                </a:ext>
              </a:extLst>
            </p:cNvPr>
            <p:cNvCxnSpPr>
              <a:cxnSpLocks/>
              <a:stCxn id="43" idx="0"/>
              <a:endCxn id="20" idx="2"/>
            </p:cNvCxnSpPr>
            <p:nvPr/>
          </p:nvCxnSpPr>
          <p:spPr>
            <a:xfrm flipV="1">
              <a:off x="6711612" y="4830454"/>
              <a:ext cx="0" cy="21114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705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 err="1">
                <a:latin typeface="Rockwell Nova"/>
              </a:rPr>
              <a:t>Merge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conflicts</a:t>
            </a:r>
            <a:endParaRPr lang="de-DE" sz="3600" dirty="0">
              <a:latin typeface="Rockwell Nova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CF755-553D-C07E-3F78-B5397638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337733"/>
            <a:ext cx="11236296" cy="4839230"/>
          </a:xfrm>
        </p:spPr>
        <p:txBody>
          <a:bodyPr>
            <a:normAutofit/>
          </a:bodyPr>
          <a:lstStyle/>
          <a:p>
            <a:r>
              <a:rPr lang="de-DE" dirty="0" err="1">
                <a:latin typeface="Rockwell" panose="02060603020205020403" pitchFamily="18" charset="77"/>
              </a:rPr>
              <a:t>merge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conflicte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arise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when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merged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contain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changes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both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commits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display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conflicts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use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status</a:t>
            </a:r>
            <a:endParaRPr lang="de-DE" dirty="0">
              <a:solidFill>
                <a:srgbClr val="FF7E79"/>
              </a:solidFill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solve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conflicts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solidFill>
                <a:srgbClr val="FF7E79"/>
              </a:solidFill>
              <a:latin typeface="Rockwell" panose="02060603020205020403" pitchFamily="18" charset="77"/>
            </a:endParaRPr>
          </a:p>
          <a:p>
            <a:endParaRPr lang="de-DE" dirty="0">
              <a:solidFill>
                <a:srgbClr val="FF7E79"/>
              </a:solidFill>
              <a:latin typeface="Rockwell" panose="02060603020205020403" pitchFamily="18" charset="77"/>
            </a:endParaRPr>
          </a:p>
          <a:p>
            <a:endParaRPr lang="de-DE" dirty="0">
              <a:solidFill>
                <a:srgbClr val="FF7E79"/>
              </a:solidFill>
              <a:latin typeface="Rockwell" panose="02060603020205020403" pitchFamily="18" charset="77"/>
            </a:endParaRPr>
          </a:p>
          <a:p>
            <a:endParaRPr lang="de-DE" dirty="0">
              <a:solidFill>
                <a:srgbClr val="FF7E79"/>
              </a:solidFill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using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add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marks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conflicts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solved</a:t>
            </a:r>
            <a:r>
              <a:rPr lang="de-DE" dirty="0">
                <a:latin typeface="Rockwell" panose="02060603020205020403" pitchFamily="18" charset="77"/>
              </a:rPr>
              <a:t>, at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end </a:t>
            </a:r>
            <a:r>
              <a:rPr lang="de-DE" dirty="0" err="1">
                <a:latin typeface="Rockwell" panose="02060603020205020403" pitchFamily="18" charset="77"/>
              </a:rPr>
              <a:t>use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commit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finalise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merge-commit</a:t>
            </a:r>
            <a:r>
              <a:rPr lang="de-DE" dirty="0">
                <a:latin typeface="Rockwell" panose="02060603020205020403" pitchFamily="18" charset="77"/>
              </a:rPr>
              <a:t>.</a:t>
            </a:r>
            <a:endParaRPr lang="de-DE" dirty="0">
              <a:solidFill>
                <a:srgbClr val="FF7E79"/>
              </a:solidFill>
              <a:latin typeface="Rockwell" panose="02060603020205020403" pitchFamily="18" charset="77"/>
            </a:endParaRPr>
          </a:p>
          <a:p>
            <a:endParaRPr lang="de-DE" dirty="0">
              <a:solidFill>
                <a:srgbClr val="FF7E79"/>
              </a:solidFill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</p:txBody>
      </p:sp>
      <p:sp>
        <p:nvSpPr>
          <p:cNvPr id="2" name="Alternativer Prozess 1">
            <a:extLst>
              <a:ext uri="{FF2B5EF4-FFF2-40B4-BE49-F238E27FC236}">
                <a16:creationId xmlns:a16="http://schemas.microsoft.com/office/drawing/2014/main" id="{908269C5-A6EF-7B8A-CDDD-A40F4B66BECB}"/>
              </a:ext>
            </a:extLst>
          </p:cNvPr>
          <p:cNvSpPr/>
          <p:nvPr/>
        </p:nvSpPr>
        <p:spPr>
          <a:xfrm>
            <a:off x="1512040" y="3256006"/>
            <a:ext cx="7360111" cy="195300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&lt;&lt;&lt;&lt;&lt;&lt;&lt;&lt; HEAD: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index.html</a:t>
            </a:r>
            <a:endParaRPr lang="de-DE" dirty="0">
              <a:solidFill>
                <a:schemeClr val="tx1"/>
              </a:solidFill>
              <a:latin typeface="Andale Mono" panose="020B05090000000000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&lt;div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=„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footer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“&gt;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contact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: info@platinpie.com&lt;/div&gt;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========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&lt;div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=„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footer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“&gt;</a:t>
            </a:r>
          </a:p>
          <a:p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please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contact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us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 at infor@platinpie.com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  <a:cs typeface="Courier New" panose="02070309020205020404" pitchFamily="49" charset="0"/>
              </a:rPr>
              <a:t>&gt;&gt;&gt;&gt;&gt;&gt;&gt;&gt; iss53:index.html</a:t>
            </a:r>
          </a:p>
        </p:txBody>
      </p:sp>
    </p:spTree>
    <p:extLst>
      <p:ext uri="{BB962C8B-B14F-4D97-AF65-F5344CB8AC3E}">
        <p14:creationId xmlns:p14="http://schemas.microsoft.com/office/powerpoint/2010/main" val="3050472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07EC8B-A0ED-4FC6-0B18-00622651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842"/>
            <a:ext cx="10515600" cy="4780025"/>
          </a:xfrm>
        </p:spPr>
        <p:txBody>
          <a:bodyPr/>
          <a:lstStyle/>
          <a:p>
            <a:r>
              <a:rPr lang="de-DE" dirty="0" err="1">
                <a:latin typeface="Rockwell" panose="02060603020205020403" pitchFamily="18" charset="77"/>
              </a:rPr>
              <a:t>using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git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solidFill>
                  <a:srgbClr val="FF7E79"/>
                </a:solidFill>
                <a:latin typeface="Rockwell" panose="02060603020205020403" pitchFamily="18" charset="77"/>
              </a:rPr>
              <a:t>rebase</a:t>
            </a:r>
            <a:r>
              <a:rPr lang="de-DE" dirty="0">
                <a:solidFill>
                  <a:srgbClr val="FF7E79"/>
                </a:solidFill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inserts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changes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a </a:t>
            </a:r>
            <a:r>
              <a:rPr lang="de-DE" dirty="0" err="1">
                <a:latin typeface="Rockwell" panose="02060603020205020403" pitchFamily="18" charset="77"/>
              </a:rPr>
              <a:t>commit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or</a:t>
            </a:r>
            <a:r>
              <a:rPr lang="de-DE" dirty="0">
                <a:latin typeface="Rockwell" panose="02060603020205020403" pitchFamily="18" charset="77"/>
              </a:rPr>
              <a:t> an </a:t>
            </a:r>
            <a:r>
              <a:rPr lang="de-DE" dirty="0" err="1">
                <a:latin typeface="Rockwell" panose="02060603020205020403" pitchFamily="18" charset="77"/>
              </a:rPr>
              <a:t>entire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 at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end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another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creating</a:t>
            </a:r>
            <a:r>
              <a:rPr lang="de-DE" dirty="0">
                <a:latin typeface="Rockwell" panose="02060603020205020403" pitchFamily="18" charset="77"/>
              </a:rPr>
              <a:t> a </a:t>
            </a:r>
            <a:r>
              <a:rPr lang="de-DE" dirty="0" err="1">
                <a:latin typeface="Rockwell" panose="02060603020205020403" pitchFamily="18" charset="77"/>
              </a:rPr>
              <a:t>new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commit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there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do </a:t>
            </a:r>
            <a:r>
              <a:rPr lang="de-DE" dirty="0" err="1">
                <a:latin typeface="Rockwell" panose="02060603020205020403" pitchFamily="18" charset="77"/>
              </a:rPr>
              <a:t>this</a:t>
            </a:r>
            <a:r>
              <a:rPr lang="de-DE" dirty="0">
                <a:latin typeface="Rockwell" panose="02060603020205020403" pitchFamily="18" charset="77"/>
              </a:rPr>
              <a:t>, all </a:t>
            </a:r>
            <a:r>
              <a:rPr lang="de-DE" dirty="0" err="1">
                <a:latin typeface="Rockwell" panose="02060603020205020403" pitchFamily="18" charset="77"/>
              </a:rPr>
              <a:t>changes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a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collected</a:t>
            </a:r>
            <a:r>
              <a:rPr lang="de-DE" dirty="0">
                <a:latin typeface="Rockwell" panose="02060603020205020403" pitchFamily="18" charset="77"/>
              </a:rPr>
              <a:t> in a </a:t>
            </a:r>
            <a:r>
              <a:rPr lang="de-DE" dirty="0" err="1">
                <a:latin typeface="Rockwell" panose="02060603020205020403" pitchFamily="18" charset="77"/>
              </a:rPr>
              <a:t>file</a:t>
            </a:r>
            <a:r>
              <a:rPr lang="de-DE" dirty="0">
                <a:latin typeface="Rockwell" panose="02060603020205020403" pitchFamily="18" charset="77"/>
              </a:rPr>
              <a:t>, </a:t>
            </a:r>
            <a:r>
              <a:rPr lang="de-DE" dirty="0" err="1">
                <a:latin typeface="Rockwell" panose="02060603020205020403" pitchFamily="18" charset="77"/>
              </a:rPr>
              <a:t>temporarily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saved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there</a:t>
            </a:r>
            <a:r>
              <a:rPr lang="de-DE" dirty="0">
                <a:latin typeface="Rockwell" panose="02060603020205020403" pitchFamily="18" charset="77"/>
              </a:rPr>
              <a:t> and </a:t>
            </a:r>
            <a:r>
              <a:rPr lang="de-DE" dirty="0" err="1">
                <a:latin typeface="Rockwell" panose="02060603020205020403" pitchFamily="18" charset="77"/>
              </a:rPr>
              <a:t>reapplied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which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merged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Rebasing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repeats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change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steps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from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one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development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line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another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order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which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were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created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>
                <a:latin typeface="Rockwell" panose="02060603020205020403" pitchFamily="18" charset="77"/>
              </a:rPr>
              <a:t>In </a:t>
            </a:r>
            <a:r>
              <a:rPr lang="de-DE" dirty="0" err="1">
                <a:latin typeface="Rockwell" panose="02060603020205020403" pitchFamily="18" charset="77"/>
              </a:rPr>
              <a:t>contrast</a:t>
            </a:r>
            <a:r>
              <a:rPr lang="de-DE" dirty="0">
                <a:latin typeface="Rockwell" panose="02060603020205020403" pitchFamily="18" charset="77"/>
              </a:rPr>
              <a:t>,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merge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takes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two</a:t>
            </a:r>
            <a:r>
              <a:rPr lang="de-DE" dirty="0">
                <a:latin typeface="Rockwell" panose="02060603020205020403" pitchFamily="18" charset="77"/>
              </a:rPr>
              <a:t> end </a:t>
            </a:r>
            <a:r>
              <a:rPr lang="de-DE" dirty="0" err="1">
                <a:latin typeface="Rockwell" panose="02060603020205020403" pitchFamily="18" charset="77"/>
              </a:rPr>
              <a:t>points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 and </a:t>
            </a:r>
            <a:r>
              <a:rPr lang="de-DE" dirty="0" err="1">
                <a:latin typeface="Rockwell" panose="02060603020205020403" pitchFamily="18" charset="77"/>
              </a:rPr>
              <a:t>joins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them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together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pPr lvl="1"/>
            <a:endParaRPr lang="de-DE" dirty="0">
              <a:latin typeface="Rockwell" panose="02060603020205020403" pitchFamily="18" charset="77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 err="1">
                <a:latin typeface="Rockwell Nova"/>
              </a:rPr>
              <a:t>Rebase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60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07EC8B-A0ED-4FC6-0B18-00622651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842"/>
            <a:ext cx="10515600" cy="4780025"/>
          </a:xfrm>
        </p:spPr>
        <p:txBody>
          <a:bodyPr/>
          <a:lstStyle/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following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steps</a:t>
            </a:r>
            <a:r>
              <a:rPr lang="de-DE" dirty="0">
                <a:latin typeface="Rockwell" panose="02060603020205020403" pitchFamily="18" charset="77"/>
              </a:rPr>
              <a:t> will </a:t>
            </a:r>
            <a:r>
              <a:rPr lang="de-DE" dirty="0" err="1">
                <a:latin typeface="Rockwell" panose="02060603020205020403" pitchFamily="18" charset="77"/>
              </a:rPr>
              <a:t>be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processed</a:t>
            </a:r>
            <a:r>
              <a:rPr lang="de-DE" dirty="0">
                <a:latin typeface="Rockwell" panose="02060603020205020403" pitchFamily="18" charset="7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checkout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experiment</a:t>
            </a:r>
            <a:endParaRPr lang="de-DE" dirty="0">
              <a:latin typeface="Rockwell" panose="02060603020205020403" pitchFamily="18" charset="77"/>
            </a:endParaRPr>
          </a:p>
          <a:p>
            <a:pPr lvl="1">
              <a:buFont typeface="Wingdings" pitchFamily="2" charset="2"/>
              <a:buChar char="Ø"/>
            </a:pP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rebase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master</a:t>
            </a:r>
            <a:endParaRPr lang="de-DE" dirty="0">
              <a:latin typeface="Rockwell" panose="02060603020205020403" pitchFamily="18" charset="77"/>
            </a:endParaRPr>
          </a:p>
          <a:p>
            <a:pPr lvl="1">
              <a:buFont typeface="Wingdings" pitchFamily="2" charset="2"/>
              <a:buChar char="Ø"/>
            </a:pP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checkout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master</a:t>
            </a:r>
            <a:endParaRPr lang="de-DE" dirty="0">
              <a:latin typeface="Rockwell" panose="02060603020205020403" pitchFamily="18" charset="77"/>
            </a:endParaRPr>
          </a:p>
          <a:p>
            <a:pPr lvl="1">
              <a:buFont typeface="Wingdings" pitchFamily="2" charset="2"/>
              <a:buChar char="Ø"/>
            </a:pP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merge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experiment</a:t>
            </a:r>
            <a:endParaRPr lang="de-DE" dirty="0">
              <a:latin typeface="Rockwell" panose="02060603020205020403" pitchFamily="18" charset="77"/>
            </a:endParaRPr>
          </a:p>
          <a:p>
            <a:pPr lvl="1"/>
            <a:endParaRPr lang="de-DE" dirty="0">
              <a:latin typeface="Rockwell" panose="02060603020205020403" pitchFamily="18" charset="77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 err="1">
                <a:latin typeface="Rockwell Nova"/>
              </a:rPr>
              <a:t>Rebase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26117B7-BA54-D906-C5F1-D3CE5015309D}"/>
              </a:ext>
            </a:extLst>
          </p:cNvPr>
          <p:cNvGrpSpPr/>
          <p:nvPr/>
        </p:nvGrpSpPr>
        <p:grpSpPr>
          <a:xfrm>
            <a:off x="1717072" y="1308219"/>
            <a:ext cx="7810088" cy="1895717"/>
            <a:chOff x="1222802" y="1794251"/>
            <a:chExt cx="7810088" cy="1895717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39FF20F-8D5E-944A-B8CE-E08F5C2DBB60}"/>
                </a:ext>
              </a:extLst>
            </p:cNvPr>
            <p:cNvSpPr/>
            <p:nvPr/>
          </p:nvSpPr>
          <p:spPr>
            <a:xfrm>
              <a:off x="1222802" y="2576826"/>
              <a:ext cx="1116000" cy="50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</a:rPr>
                <a:t>C0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BA1B555-FB1B-2A04-8B01-E85824132FCF}"/>
                </a:ext>
              </a:extLst>
            </p:cNvPr>
            <p:cNvSpPr/>
            <p:nvPr/>
          </p:nvSpPr>
          <p:spPr>
            <a:xfrm>
              <a:off x="2770845" y="2576826"/>
              <a:ext cx="1116000" cy="50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</a:rPr>
                <a:t>C1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6710DA4-8B38-B820-463E-53DAB4BF29D0}"/>
                </a:ext>
              </a:extLst>
            </p:cNvPr>
            <p:cNvSpPr/>
            <p:nvPr/>
          </p:nvSpPr>
          <p:spPr>
            <a:xfrm>
              <a:off x="4318888" y="2576826"/>
              <a:ext cx="1116000" cy="50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</a:rPr>
                <a:t>C2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A7CCD88B-5809-2771-D284-6611A39284EC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2338802" y="2828826"/>
              <a:ext cx="43204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31D06DB2-DFD7-2448-9E72-730FEE4C24D1}"/>
                </a:ext>
              </a:extLst>
            </p:cNvPr>
            <p:cNvCxnSpPr>
              <a:cxnSpLocks/>
              <a:stCxn id="6" idx="1"/>
              <a:endCxn id="3" idx="3"/>
            </p:cNvCxnSpPr>
            <p:nvPr/>
          </p:nvCxnSpPr>
          <p:spPr>
            <a:xfrm flipH="1">
              <a:off x="3886845" y="2828826"/>
              <a:ext cx="43204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9CADD0D-46E6-6E3D-A268-F0D5CFDF1D70}"/>
                </a:ext>
              </a:extLst>
            </p:cNvPr>
            <p:cNvSpPr/>
            <p:nvPr/>
          </p:nvSpPr>
          <p:spPr>
            <a:xfrm>
              <a:off x="6081504" y="2576825"/>
              <a:ext cx="1116000" cy="50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</a:rPr>
                <a:t>C3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F640F7B-68B4-3BFE-0497-E8427D8B837B}"/>
                </a:ext>
              </a:extLst>
            </p:cNvPr>
            <p:cNvSpPr/>
            <p:nvPr/>
          </p:nvSpPr>
          <p:spPr>
            <a:xfrm>
              <a:off x="7871684" y="2576825"/>
              <a:ext cx="1116000" cy="50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</a:rPr>
                <a:t>C4</a:t>
              </a:r>
              <a:r>
                <a:rPr lang="de-DE" sz="1600" dirty="0">
                  <a:solidFill>
                    <a:schemeClr val="bg2">
                      <a:lumMod val="25000"/>
                    </a:schemeClr>
                  </a:solidFill>
                  <a:latin typeface="Helvetica" pitchFamily="2" charset="0"/>
                  <a:cs typeface="Courier New" panose="02070309020205020404" pitchFamily="49" charset="0"/>
                </a:rPr>
                <a:t>‘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6334364-D2FC-177C-D19F-BFB258C3A395}"/>
                </a:ext>
              </a:extLst>
            </p:cNvPr>
            <p:cNvSpPr/>
            <p:nvPr/>
          </p:nvSpPr>
          <p:spPr>
            <a:xfrm>
              <a:off x="6081504" y="1794251"/>
              <a:ext cx="1116000" cy="503999"/>
            </a:xfrm>
            <a:prstGeom prst="rect">
              <a:avLst/>
            </a:prstGeom>
            <a:solidFill>
              <a:schemeClr val="bg1">
                <a:lumMod val="75000"/>
                <a:alpha val="4958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65000"/>
                    </a:schemeClr>
                  </a:solidFill>
                </a:rPr>
                <a:t>C4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1311EBC-DFBB-B689-2212-C8E789E0DD87}"/>
                </a:ext>
              </a:extLst>
            </p:cNvPr>
            <p:cNvSpPr/>
            <p:nvPr/>
          </p:nvSpPr>
          <p:spPr>
            <a:xfrm>
              <a:off x="7826477" y="1995627"/>
              <a:ext cx="1206413" cy="3786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 err="1">
                  <a:solidFill>
                    <a:schemeClr val="bg2">
                      <a:lumMod val="25000"/>
                    </a:schemeClr>
                  </a:solidFill>
                </a:rPr>
                <a:t>experiment</a:t>
              </a:r>
              <a:endParaRPr lang="de-DE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5BDF1C5-F623-6485-62A2-79EE8D3EE9D6}"/>
                </a:ext>
              </a:extLst>
            </p:cNvPr>
            <p:cNvSpPr/>
            <p:nvPr/>
          </p:nvSpPr>
          <p:spPr>
            <a:xfrm>
              <a:off x="6096000" y="3311361"/>
              <a:ext cx="1116000" cy="378607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de-DE" sz="1600" dirty="0" err="1">
                  <a:solidFill>
                    <a:schemeClr val="bg1">
                      <a:lumMod val="75000"/>
                    </a:schemeClr>
                  </a:solidFill>
                </a:rPr>
                <a:t>master</a:t>
              </a:r>
              <a:endParaRPr lang="de-DE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F8991703-6681-7B82-6635-1D8EE45563FB}"/>
                </a:ext>
              </a:extLst>
            </p:cNvPr>
            <p:cNvCxnSpPr>
              <a:cxnSpLocks/>
              <a:stCxn id="15" idx="1"/>
              <a:endCxn id="6" idx="3"/>
            </p:cNvCxnSpPr>
            <p:nvPr/>
          </p:nvCxnSpPr>
          <p:spPr>
            <a:xfrm flipH="1">
              <a:off x="5434888" y="2828825"/>
              <a:ext cx="646616" cy="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5B96854E-3742-6C78-CB6F-C7288E6F2734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7197504" y="2828825"/>
              <a:ext cx="674180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CE660F53-B276-1B07-E25F-44345C41996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434888" y="2046250"/>
              <a:ext cx="646616" cy="782576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2A23957-EE6D-30B8-B839-057430E38E18}"/>
                </a:ext>
              </a:extLst>
            </p:cNvPr>
            <p:cNvCxnSpPr>
              <a:cxnSpLocks/>
              <a:stCxn id="39" idx="2"/>
              <a:endCxn id="16" idx="0"/>
            </p:cNvCxnSpPr>
            <p:nvPr/>
          </p:nvCxnSpPr>
          <p:spPr>
            <a:xfrm>
              <a:off x="8429684" y="2374234"/>
              <a:ext cx="0" cy="20259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44CBCBFA-0E80-7B4C-D5E9-FB57D288708C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6639504" y="3080824"/>
              <a:ext cx="0" cy="23053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19CC623E-A831-1239-700C-E39D68193DDE}"/>
              </a:ext>
            </a:extLst>
          </p:cNvPr>
          <p:cNvSpPr/>
          <p:nvPr/>
        </p:nvSpPr>
        <p:spPr>
          <a:xfrm>
            <a:off x="8365953" y="2825237"/>
            <a:ext cx="1116000" cy="378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master</a:t>
            </a:r>
            <a:endParaRPr lang="de-DE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EEBC528-B745-AFED-7000-0A89BBE1A5F0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V="1">
            <a:off x="8923953" y="2594792"/>
            <a:ext cx="1" cy="2304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9B441F0-4FB1-0493-0B31-95D46D1F20B2}"/>
              </a:ext>
            </a:extLst>
          </p:cNvPr>
          <p:cNvCxnSpPr>
            <a:cxnSpLocks/>
            <a:stCxn id="43" idx="3"/>
            <a:endCxn id="9" idx="1"/>
          </p:cNvCxnSpPr>
          <p:nvPr/>
        </p:nvCxnSpPr>
        <p:spPr>
          <a:xfrm flipV="1">
            <a:off x="7706270" y="3014541"/>
            <a:ext cx="659683" cy="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2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07EC8B-A0ED-4FC6-0B18-00622651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842"/>
            <a:ext cx="10515600" cy="4780025"/>
          </a:xfrm>
        </p:spPr>
        <p:txBody>
          <a:bodyPr/>
          <a:lstStyle/>
          <a:p>
            <a:r>
              <a:rPr lang="de-DE" dirty="0" err="1">
                <a:latin typeface="Rockwell" panose="02060603020205020403" pitchFamily="18" charset="77"/>
              </a:rPr>
              <a:t>finished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features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integrated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merge</a:t>
            </a:r>
            <a:r>
              <a:rPr lang="de-DE" dirty="0">
                <a:latin typeface="Rockwell" panose="02060603020205020403" pitchFamily="18" charset="77"/>
              </a:rPr>
              <a:t>, </a:t>
            </a:r>
            <a:r>
              <a:rPr lang="de-DE" dirty="0" err="1">
                <a:latin typeface="Rockwell" panose="02060603020205020403" pitchFamily="18" charset="77"/>
              </a:rPr>
              <a:t>preferably</a:t>
            </a:r>
            <a:r>
              <a:rPr lang="de-DE" dirty="0">
                <a:latin typeface="Rockwell" panose="02060603020205020403" pitchFamily="18" charset="77"/>
              </a:rPr>
              <a:t> not </a:t>
            </a:r>
            <a:r>
              <a:rPr lang="de-DE" dirty="0" err="1">
                <a:latin typeface="Rockwell" panose="02060603020205020403" pitchFamily="18" charset="77"/>
              </a:rPr>
              <a:t>by</a:t>
            </a:r>
            <a:r>
              <a:rPr lang="de-DE" dirty="0">
                <a:latin typeface="Rockwell" panose="02060603020205020403" pitchFamily="18" charset="77"/>
              </a:rPr>
              <a:t> Fast-Forward-</a:t>
            </a:r>
            <a:r>
              <a:rPr lang="de-DE" dirty="0" err="1">
                <a:latin typeface="Rockwell" panose="02060603020205020403" pitchFamily="18" charset="77"/>
              </a:rPr>
              <a:t>Merge</a:t>
            </a:r>
            <a:r>
              <a:rPr lang="de-DE" dirty="0">
                <a:latin typeface="Rockwell" panose="02060603020205020403" pitchFamily="18" charset="77"/>
              </a:rPr>
              <a:t>, so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merge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commit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retained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time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integration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use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Rebase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during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development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logically</a:t>
            </a:r>
            <a:r>
              <a:rPr lang="de-DE" dirty="0">
                <a:latin typeface="Rockwell" panose="02060603020205020403" pitchFamily="18" charset="77"/>
              </a:rPr>
              <a:t> separate </a:t>
            </a:r>
            <a:r>
              <a:rPr lang="de-DE" dirty="0" err="1">
                <a:latin typeface="Rockwell" panose="02060603020205020403" pitchFamily="18" charset="77"/>
              </a:rPr>
              <a:t>units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should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developed</a:t>
            </a:r>
            <a:r>
              <a:rPr lang="de-DE" dirty="0">
                <a:latin typeface="Rockwell" panose="02060603020205020403" pitchFamily="18" charset="77"/>
              </a:rPr>
              <a:t> on separate </a:t>
            </a:r>
            <a:r>
              <a:rPr lang="de-DE" dirty="0" err="1">
                <a:latin typeface="Rockwell" panose="02060603020205020403" pitchFamily="18" charset="77"/>
              </a:rPr>
              <a:t>branches</a:t>
            </a:r>
            <a:r>
              <a:rPr lang="de-DE" dirty="0">
                <a:latin typeface="Rockwell" panose="02060603020205020403" pitchFamily="18" charset="77"/>
              </a:rPr>
              <a:t> - </a:t>
            </a:r>
            <a:r>
              <a:rPr lang="de-DE" dirty="0" err="1">
                <a:latin typeface="Rockwell" panose="02060603020205020403" pitchFamily="18" charset="77"/>
              </a:rPr>
              <a:t>logically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related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units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should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possibly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developed</a:t>
            </a:r>
            <a:r>
              <a:rPr lang="de-DE" dirty="0">
                <a:latin typeface="Rockwell" panose="02060603020205020403" pitchFamily="18" charset="77"/>
              </a:rPr>
              <a:t> on </a:t>
            </a:r>
            <a:r>
              <a:rPr lang="de-DE" dirty="0" err="1">
                <a:latin typeface="Rockwell" panose="02060603020205020403" pitchFamily="18" charset="77"/>
              </a:rPr>
              <a:t>several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branches</a:t>
            </a:r>
            <a:r>
              <a:rPr lang="de-DE" dirty="0">
                <a:latin typeface="Rockwell" panose="02060603020205020403" pitchFamily="18" charset="77"/>
              </a:rPr>
              <a:t>, </a:t>
            </a:r>
            <a:r>
              <a:rPr lang="de-DE" dirty="0" err="1">
                <a:latin typeface="Rockwell" panose="02060603020205020403" pitchFamily="18" charset="77"/>
              </a:rPr>
              <a:t>which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merged</a:t>
            </a:r>
            <a:r>
              <a:rPr lang="de-DE" dirty="0">
                <a:latin typeface="Rockwell" panose="02060603020205020403" pitchFamily="18" charset="77"/>
              </a:rPr>
              <a:t> via </a:t>
            </a:r>
            <a:r>
              <a:rPr lang="de-DE" dirty="0" err="1">
                <a:latin typeface="Rockwell" panose="02060603020205020403" pitchFamily="18" charset="77"/>
              </a:rPr>
              <a:t>rebase</a:t>
            </a:r>
            <a:r>
              <a:rPr lang="de-DE" dirty="0">
                <a:latin typeface="Rockwell" panose="02060603020205020403" pitchFamily="18" charset="77"/>
              </a:rPr>
              <a:t>. </a:t>
            </a:r>
            <a:r>
              <a:rPr lang="de-DE" dirty="0" err="1">
                <a:latin typeface="Rockwell" panose="02060603020205020403" pitchFamily="18" charset="77"/>
              </a:rPr>
              <a:t>Logically</a:t>
            </a:r>
            <a:r>
              <a:rPr lang="de-DE" dirty="0">
                <a:latin typeface="Rockwell" panose="02060603020205020403" pitchFamily="18" charset="77"/>
              </a:rPr>
              <a:t> separate </a:t>
            </a:r>
            <a:r>
              <a:rPr lang="de-DE" dirty="0" err="1">
                <a:latin typeface="Rockwell" panose="02060603020205020403" pitchFamily="18" charset="77"/>
              </a:rPr>
              <a:t>units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merged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using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Merge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Rules </a:t>
            </a:r>
            <a:r>
              <a:rPr lang="de-DE" sz="3600" dirty="0" err="1">
                <a:latin typeface="Rockwell Nova"/>
              </a:rPr>
              <a:t>of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thumb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git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merge</a:t>
            </a:r>
            <a:r>
              <a:rPr lang="de-DE" sz="3600" dirty="0">
                <a:latin typeface="Rockwell Nova"/>
              </a:rPr>
              <a:t> / </a:t>
            </a:r>
            <a:r>
              <a:rPr lang="de-DE" sz="3600" dirty="0" err="1">
                <a:latin typeface="Rockwell Nova"/>
              </a:rPr>
              <a:t>git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rebase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7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07EC8B-A0ED-4FC6-0B18-00622651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842"/>
            <a:ext cx="10515600" cy="4780025"/>
          </a:xfrm>
        </p:spPr>
        <p:txBody>
          <a:bodyPr/>
          <a:lstStyle/>
          <a:p>
            <a:r>
              <a:rPr lang="de-DE" dirty="0" err="1">
                <a:latin typeface="Rockwell" panose="02060603020205020403" pitchFamily="18" charset="77"/>
              </a:rPr>
              <a:t>long-running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branches</a:t>
            </a:r>
            <a:r>
              <a:rPr lang="de-DE" dirty="0">
                <a:latin typeface="Rockwell" panose="02060603020205020403" pitchFamily="18" charset="77"/>
              </a:rPr>
              <a:t> </a:t>
            </a: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master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: </a:t>
            </a:r>
            <a:r>
              <a:rPr lang="de-DE" dirty="0" err="1">
                <a:latin typeface="Rockwell" panose="02060603020205020403" pitchFamily="18" charset="77"/>
              </a:rPr>
              <a:t>has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only</a:t>
            </a:r>
            <a:r>
              <a:rPr lang="de-DE" dirty="0">
                <a:latin typeface="Rockwell" panose="02060603020205020403" pitchFamily="18" charset="77"/>
              </a:rPr>
              <a:t> code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entirely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stable</a:t>
            </a:r>
            <a:r>
              <a:rPr lang="de-DE" dirty="0">
                <a:latin typeface="Rockwell" panose="02060603020205020403" pitchFamily="18" charset="77"/>
              </a:rPr>
              <a:t>,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possibly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released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only</a:t>
            </a:r>
            <a:r>
              <a:rPr lang="de-DE" dirty="0">
                <a:latin typeface="Rockwell" panose="02060603020205020403" pitchFamily="18" charset="77"/>
              </a:rPr>
              <a:t> code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released</a:t>
            </a:r>
            <a:endParaRPr lang="de-DE" dirty="0">
              <a:latin typeface="Rockwell" panose="02060603020205020403" pitchFamily="18" charset="77"/>
            </a:endParaRP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develop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: </a:t>
            </a:r>
            <a:r>
              <a:rPr lang="de-DE" dirty="0" err="1">
                <a:latin typeface="Rockwell" panose="02060603020205020403" pitchFamily="18" charset="77"/>
              </a:rPr>
              <a:t>working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,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test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stability</a:t>
            </a:r>
            <a:r>
              <a:rPr lang="de-DE" dirty="0">
                <a:latin typeface="Rockwell" panose="02060603020205020403" pitchFamily="18" charset="77"/>
              </a:rPr>
              <a:t> and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used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integrate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new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features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  <a:p>
            <a:r>
              <a:rPr lang="de-DE" dirty="0">
                <a:latin typeface="Rockwell" panose="02060603020205020403" pitchFamily="18" charset="77"/>
              </a:rPr>
              <a:t>feature </a:t>
            </a:r>
            <a:r>
              <a:rPr lang="de-DE" dirty="0" err="1">
                <a:latin typeface="Rockwell" panose="02060603020205020403" pitchFamily="18" charset="77"/>
              </a:rPr>
              <a:t>branches</a:t>
            </a:r>
            <a:endParaRPr lang="de-DE" dirty="0">
              <a:latin typeface="Rockwell" panose="02060603020205020403" pitchFamily="18" charset="77"/>
            </a:endParaRPr>
          </a:p>
          <a:p>
            <a:pPr lvl="1"/>
            <a:r>
              <a:rPr lang="de-DE" dirty="0" err="1">
                <a:latin typeface="Rockwell" panose="02060603020205020403" pitchFamily="18" charset="77"/>
              </a:rPr>
              <a:t>master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 and </a:t>
            </a:r>
            <a:r>
              <a:rPr lang="de-DE" dirty="0" err="1">
                <a:latin typeface="Rockwell" panose="02060603020205020403" pitchFamily="18" charset="77"/>
              </a:rPr>
              <a:t>one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branch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for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each</a:t>
            </a:r>
            <a:r>
              <a:rPr lang="de-DE" dirty="0">
                <a:latin typeface="Rockwell" panose="02060603020205020403" pitchFamily="18" charset="77"/>
              </a:rPr>
              <a:t> feature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developed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tested</a:t>
            </a:r>
            <a:endParaRPr lang="de-DE" dirty="0">
              <a:latin typeface="Rockwell" panose="02060603020205020403" pitchFamily="18" charset="77"/>
            </a:endParaRPr>
          </a:p>
          <a:p>
            <a:pPr lvl="1"/>
            <a:r>
              <a:rPr lang="de-DE" dirty="0">
                <a:latin typeface="Rockwell" panose="02060603020205020403" pitchFamily="18" charset="77"/>
              </a:rPr>
              <a:t>feature </a:t>
            </a:r>
            <a:r>
              <a:rPr lang="de-DE" dirty="0" err="1">
                <a:latin typeface="Rockwell" panose="02060603020205020403" pitchFamily="18" charset="77"/>
              </a:rPr>
              <a:t>branches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can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be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merged</a:t>
            </a:r>
            <a:r>
              <a:rPr lang="de-DE" dirty="0">
                <a:latin typeface="Rockwell" panose="02060603020205020403" pitchFamily="18" charset="77"/>
              </a:rPr>
              <a:t> back but </a:t>
            </a:r>
            <a:r>
              <a:rPr lang="de-DE" dirty="0" err="1">
                <a:latin typeface="Rockwell" panose="02060603020205020403" pitchFamily="18" charset="77"/>
              </a:rPr>
              <a:t>they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don‘t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have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endParaRPr lang="de-DE" dirty="0">
              <a:latin typeface="Rockwell" panose="02060603020205020403" pitchFamily="18" charset="77"/>
            </a:endParaRPr>
          </a:p>
          <a:p>
            <a:pPr lvl="1"/>
            <a:endParaRPr lang="de-DE" dirty="0">
              <a:latin typeface="Rockwell" panose="02060603020205020403" pitchFamily="18" charset="77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 err="1">
                <a:latin typeface="Rockwell Nova"/>
              </a:rPr>
              <a:t>Branching</a:t>
            </a:r>
            <a:r>
              <a:rPr lang="de-DE" sz="3600" dirty="0">
                <a:latin typeface="Rockwell Nova"/>
              </a:rPr>
              <a:t> Workflows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5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6895AC07-A32B-1DD2-55CA-5B5772172EC3}"/>
              </a:ext>
            </a:extLst>
          </p:cNvPr>
          <p:cNvSpPr/>
          <p:nvPr/>
        </p:nvSpPr>
        <p:spPr>
          <a:xfrm>
            <a:off x="2963537" y="1465244"/>
            <a:ext cx="6488935" cy="4467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F91A576-3247-F124-8639-6A7D3D6F3ECB}"/>
              </a:ext>
            </a:extLst>
          </p:cNvPr>
          <p:cNvSpPr/>
          <p:nvPr/>
        </p:nvSpPr>
        <p:spPr>
          <a:xfrm>
            <a:off x="5387171" y="2704640"/>
            <a:ext cx="2798362" cy="3084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Rockwell Nova"/>
              </a:rPr>
              <a:t>Version Control - </a:t>
            </a:r>
            <a:r>
              <a:rPr lang="de-DE" sz="3600" dirty="0" err="1">
                <a:solidFill>
                  <a:schemeClr val="bg1"/>
                </a:solidFill>
                <a:latin typeface="Rockwell Nova"/>
              </a:rPr>
              <a:t>Local</a:t>
            </a:r>
            <a:r>
              <a:rPr lang="de-DE" sz="3600" dirty="0">
                <a:solidFill>
                  <a:schemeClr val="bg1"/>
                </a:solidFill>
                <a:latin typeface="Rockwell Nova"/>
              </a:rPr>
              <a:t> VCS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Grenzstelle 14">
            <a:extLst>
              <a:ext uri="{FF2B5EF4-FFF2-40B4-BE49-F238E27FC236}">
                <a16:creationId xmlns:a16="http://schemas.microsoft.com/office/drawing/2014/main" id="{F19F3C4B-3081-88E5-0289-387460CE631C}"/>
              </a:ext>
            </a:extLst>
          </p:cNvPr>
          <p:cNvSpPr/>
          <p:nvPr/>
        </p:nvSpPr>
        <p:spPr>
          <a:xfrm>
            <a:off x="3544503" y="3436213"/>
            <a:ext cx="1203727" cy="429657"/>
          </a:xfrm>
          <a:prstGeom prst="flowChartTerminator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Rockwell" panose="02060603020205020403" pitchFamily="18" charset="77"/>
              </a:rPr>
              <a:t>File</a:t>
            </a:r>
          </a:p>
        </p:txBody>
      </p:sp>
      <p:sp>
        <p:nvSpPr>
          <p:cNvPr id="16" name="Grenzstelle 15">
            <a:extLst>
              <a:ext uri="{FF2B5EF4-FFF2-40B4-BE49-F238E27FC236}">
                <a16:creationId xmlns:a16="http://schemas.microsoft.com/office/drawing/2014/main" id="{690CEB74-4EA9-5F27-09FF-EB6FFFD4CBC0}"/>
              </a:ext>
            </a:extLst>
          </p:cNvPr>
          <p:cNvSpPr/>
          <p:nvPr/>
        </p:nvSpPr>
        <p:spPr>
          <a:xfrm>
            <a:off x="6161404" y="3407623"/>
            <a:ext cx="1249896" cy="486837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Rockwell" panose="02060603020205020403" pitchFamily="18" charset="77"/>
              </a:rPr>
              <a:t>Version 3</a:t>
            </a:r>
          </a:p>
        </p:txBody>
      </p:sp>
      <p:sp>
        <p:nvSpPr>
          <p:cNvPr id="17" name="Grenzstelle 16">
            <a:extLst>
              <a:ext uri="{FF2B5EF4-FFF2-40B4-BE49-F238E27FC236}">
                <a16:creationId xmlns:a16="http://schemas.microsoft.com/office/drawing/2014/main" id="{AB326E86-FA5B-CFCF-5F32-0EF1DFD6E1FC}"/>
              </a:ext>
            </a:extLst>
          </p:cNvPr>
          <p:cNvSpPr/>
          <p:nvPr/>
        </p:nvSpPr>
        <p:spPr>
          <a:xfrm>
            <a:off x="6161404" y="4216046"/>
            <a:ext cx="1249896" cy="471472"/>
          </a:xfrm>
          <a:prstGeom prst="flowChartTerminator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Rockwell" panose="02060603020205020403" pitchFamily="18" charset="77"/>
              </a:rPr>
              <a:t>Version 2</a:t>
            </a:r>
          </a:p>
        </p:txBody>
      </p:sp>
      <p:sp>
        <p:nvSpPr>
          <p:cNvPr id="18" name="Grenzstelle 17">
            <a:extLst>
              <a:ext uri="{FF2B5EF4-FFF2-40B4-BE49-F238E27FC236}">
                <a16:creationId xmlns:a16="http://schemas.microsoft.com/office/drawing/2014/main" id="{FDC21647-2B72-17E3-1038-5943068F6679}"/>
              </a:ext>
            </a:extLst>
          </p:cNvPr>
          <p:cNvSpPr/>
          <p:nvPr/>
        </p:nvSpPr>
        <p:spPr>
          <a:xfrm>
            <a:off x="6161404" y="5009104"/>
            <a:ext cx="1249896" cy="47147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Rockwell" panose="02060603020205020403" pitchFamily="18" charset="77"/>
              </a:rPr>
              <a:t>Version 1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DA187268-B448-6E75-BCC3-3362FF18AB3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86352" y="3894460"/>
            <a:ext cx="0" cy="3215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606F12BB-6CBC-538C-50BB-82E5ADA39D6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786352" y="4687518"/>
            <a:ext cx="0" cy="3215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CD9F6A7A-E9A2-CD9D-9FE2-0E23EA9A204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48230" y="3651042"/>
            <a:ext cx="14131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1BA13DE8-D012-3459-C227-48A23FDA6293}"/>
              </a:ext>
            </a:extLst>
          </p:cNvPr>
          <p:cNvSpPr txBox="1"/>
          <p:nvPr/>
        </p:nvSpPr>
        <p:spPr>
          <a:xfrm>
            <a:off x="5766553" y="2840866"/>
            <a:ext cx="203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ckwell" panose="02060603020205020403" pitchFamily="18" charset="77"/>
              </a:rPr>
              <a:t>Version Database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146B223-91CC-247F-6999-5259DFB835E7}"/>
              </a:ext>
            </a:extLst>
          </p:cNvPr>
          <p:cNvSpPr txBox="1"/>
          <p:nvPr/>
        </p:nvSpPr>
        <p:spPr>
          <a:xfrm>
            <a:off x="4758830" y="1706562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latin typeface="Rockwell" panose="02060603020205020403" pitchFamily="18" charset="77"/>
              </a:rPr>
              <a:t>Local</a:t>
            </a:r>
            <a:r>
              <a:rPr lang="de-DE" sz="2400" dirty="0">
                <a:latin typeface="Rockwell" panose="02060603020205020403" pitchFamily="18" charset="77"/>
              </a:rPr>
              <a:t> Computer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9C3F52A-BC4A-3C17-9283-CA6B2C9341FF}"/>
              </a:ext>
            </a:extLst>
          </p:cNvPr>
          <p:cNvSpPr txBox="1"/>
          <p:nvPr/>
        </p:nvSpPr>
        <p:spPr>
          <a:xfrm>
            <a:off x="3544504" y="2878206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ckwell" panose="02060603020205020403" pitchFamily="18" charset="77"/>
              </a:rPr>
              <a:t>Checkout</a:t>
            </a:r>
            <a:endParaRPr lang="de-DE" dirty="0">
              <a:latin typeface="Rockwell" panose="02060603020205020403" pitchFamily="18" charset="77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929C5B-35F8-1963-25D0-AC3698555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01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Grafiken, Design, Screenshot, Grafikdesign enthält.&#10;&#10;Beschreibung automatisch generiert.">
            <a:extLst>
              <a:ext uri="{FF2B5EF4-FFF2-40B4-BE49-F238E27FC236}">
                <a16:creationId xmlns:a16="http://schemas.microsoft.com/office/drawing/2014/main" id="{B02381B2-3546-2C66-2C7C-F2C6918F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285" y="4517326"/>
            <a:ext cx="1746175" cy="172781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BF11C3A-8B24-F9F7-6B5C-5A1CC6EE533B}"/>
              </a:ext>
            </a:extLst>
          </p:cNvPr>
          <p:cNvSpPr txBox="1"/>
          <p:nvPr/>
        </p:nvSpPr>
        <p:spPr>
          <a:xfrm>
            <a:off x="1260230" y="4516798"/>
            <a:ext cx="8506645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000" dirty="0">
                <a:latin typeface="Rockwell Nova"/>
              </a:rPr>
              <a:t>Kontakt</a:t>
            </a:r>
            <a:br>
              <a:rPr lang="de-DE" sz="6000" dirty="0">
                <a:latin typeface="Rockwell Nova"/>
              </a:rPr>
            </a:br>
            <a:endParaRPr lang="de-DE" sz="1400" dirty="0">
              <a:latin typeface="Rockwell Nova"/>
            </a:endParaRPr>
          </a:p>
          <a:p>
            <a:r>
              <a:rPr lang="de-DE" sz="3200" dirty="0" err="1">
                <a:solidFill>
                  <a:srgbClr val="FF7E79"/>
                </a:solidFill>
                <a:latin typeface="Rockwell Nova"/>
              </a:rPr>
              <a:t>info@platinpie.com</a:t>
            </a:r>
            <a:endParaRPr lang="de-DE" sz="3200" dirty="0">
              <a:solidFill>
                <a:srgbClr val="FF7E79"/>
              </a:solidFill>
              <a:latin typeface="Rockwell Nova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4034B53-9F53-99A9-8FE2-6856C595824D}"/>
              </a:ext>
            </a:extLst>
          </p:cNvPr>
          <p:cNvSpPr txBox="1"/>
          <p:nvPr/>
        </p:nvSpPr>
        <p:spPr>
          <a:xfrm>
            <a:off x="1260229" y="312026"/>
            <a:ext cx="850664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000" dirty="0">
                <a:latin typeface="Rockwell Nova"/>
              </a:rPr>
              <a:t>Das Team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CD54D9-35B2-3B8D-F901-440A1D652F8C}"/>
              </a:ext>
            </a:extLst>
          </p:cNvPr>
          <p:cNvSpPr txBox="1"/>
          <p:nvPr/>
        </p:nvSpPr>
        <p:spPr>
          <a:xfrm>
            <a:off x="1260230" y="1634051"/>
            <a:ext cx="1035197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de-DE" dirty="0">
                <a:latin typeface="Rockwell Nova"/>
              </a:rPr>
              <a:t>Profitieren Sie von unserer langjährigen Erfahrung in KI, Risikomanagement sowie Optimierung und erhalten Sie Zugang zu Fachleuten mit tiefem Verständnis und Wissen im Bereich Datenanalyse.</a:t>
            </a:r>
            <a:endParaRPr lang="de-DE" dirty="0"/>
          </a:p>
          <a:p>
            <a:endParaRPr lang="de-DE" dirty="0">
              <a:latin typeface="Rockwell Nova"/>
            </a:endParaRPr>
          </a:p>
          <a:p>
            <a:r>
              <a:rPr lang="de-DE" dirty="0">
                <a:latin typeface="Rockwell Nova"/>
              </a:rPr>
              <a:t>Sie sparen sich Investitionen, Zeit in der Ausbildung von Fachkräften und profitieren von der Skalierbarkeit der Externalisierung.</a:t>
            </a:r>
          </a:p>
          <a:p>
            <a:endParaRPr lang="de-DE" dirty="0">
              <a:latin typeface="Rockwell Nova"/>
            </a:endParaRPr>
          </a:p>
          <a:p>
            <a:r>
              <a:rPr lang="de-DE" dirty="0">
                <a:latin typeface="Rockwell Nova"/>
              </a:rPr>
              <a:t>Unser bestes Marketing sind zufriedene Kunden.</a:t>
            </a:r>
          </a:p>
        </p:txBody>
      </p:sp>
    </p:spTree>
    <p:extLst>
      <p:ext uri="{BB962C8B-B14F-4D97-AF65-F5344CB8AC3E}">
        <p14:creationId xmlns:p14="http://schemas.microsoft.com/office/powerpoint/2010/main" val="19054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Rockwell Nova"/>
              </a:rPr>
              <a:t>Version Control – </a:t>
            </a:r>
            <a:r>
              <a:rPr lang="de-DE" sz="3600" dirty="0" err="1">
                <a:solidFill>
                  <a:schemeClr val="bg1"/>
                </a:solidFill>
                <a:latin typeface="Rockwell Nova"/>
              </a:rPr>
              <a:t>Centralized</a:t>
            </a:r>
            <a:r>
              <a:rPr lang="de-DE" sz="3600" dirty="0">
                <a:solidFill>
                  <a:schemeClr val="bg1"/>
                </a:solidFill>
                <a:latin typeface="Rockwell Nova"/>
              </a:rPr>
              <a:t> VCS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1D7BD7C-A546-F2A1-484A-4CB0B8E44092}"/>
              </a:ext>
            </a:extLst>
          </p:cNvPr>
          <p:cNvSpPr/>
          <p:nvPr/>
        </p:nvSpPr>
        <p:spPr>
          <a:xfrm>
            <a:off x="4775768" y="1891032"/>
            <a:ext cx="2316723" cy="887332"/>
          </a:xfrm>
          <a:prstGeom prst="rect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  <a:latin typeface="Rockwell" panose="02060603020205020403" pitchFamily="18" charset="77"/>
              </a:rPr>
              <a:t>Shared</a:t>
            </a:r>
            <a:endParaRPr lang="de-DE" sz="2400" dirty="0">
              <a:solidFill>
                <a:schemeClr val="tx1"/>
              </a:solidFill>
              <a:latin typeface="Rockwell" panose="02060603020205020403" pitchFamily="18" charset="77"/>
            </a:endParaRPr>
          </a:p>
          <a:p>
            <a:pPr algn="ctr"/>
            <a:r>
              <a:rPr lang="de-DE" sz="2400" dirty="0" err="1">
                <a:solidFill>
                  <a:schemeClr val="tx1"/>
                </a:solidFill>
                <a:latin typeface="Rockwell" panose="02060603020205020403" pitchFamily="18" charset="77"/>
              </a:rPr>
              <a:t>repository</a:t>
            </a:r>
            <a:endParaRPr lang="de-DE" sz="2400" dirty="0">
              <a:solidFill>
                <a:schemeClr val="tx1"/>
              </a:solidFill>
              <a:latin typeface="Rockwell" panose="02060603020205020403" pitchFamily="18" charset="77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845F7B3-406F-9B15-5748-653F0E5426CF}"/>
              </a:ext>
            </a:extLst>
          </p:cNvPr>
          <p:cNvSpPr/>
          <p:nvPr/>
        </p:nvSpPr>
        <p:spPr>
          <a:xfrm>
            <a:off x="1118210" y="3986716"/>
            <a:ext cx="2160000" cy="7946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bg1"/>
                </a:solidFill>
                <a:latin typeface="Rockwell" panose="02060603020205020403" pitchFamily="18" charset="77"/>
              </a:rPr>
              <a:t>developer</a:t>
            </a:r>
            <a:endParaRPr lang="de-DE" sz="2400" dirty="0">
              <a:solidFill>
                <a:schemeClr val="bg1"/>
              </a:solidFill>
              <a:latin typeface="Rockwell" panose="02060603020205020403" pitchFamily="18" charset="77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2239C7F-7080-CC28-164F-2FD4A1F4CEE2}"/>
              </a:ext>
            </a:extLst>
          </p:cNvPr>
          <p:cNvSpPr/>
          <p:nvPr/>
        </p:nvSpPr>
        <p:spPr>
          <a:xfrm>
            <a:off x="4854130" y="3986717"/>
            <a:ext cx="2160000" cy="79460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bg1"/>
                </a:solidFill>
                <a:latin typeface="Rockwell" panose="02060603020205020403" pitchFamily="18" charset="77"/>
              </a:rPr>
              <a:t>developer</a:t>
            </a:r>
            <a:endParaRPr lang="de-DE" sz="2400" dirty="0">
              <a:solidFill>
                <a:schemeClr val="bg1"/>
              </a:solidFill>
              <a:latin typeface="Rockwell" panose="02060603020205020403" pitchFamily="18" charset="77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95D8530-AF4E-95F6-1CC0-24ABD353B20C}"/>
              </a:ext>
            </a:extLst>
          </p:cNvPr>
          <p:cNvSpPr/>
          <p:nvPr/>
        </p:nvSpPr>
        <p:spPr>
          <a:xfrm>
            <a:off x="8451503" y="3986716"/>
            <a:ext cx="2160000" cy="7946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bg1"/>
                </a:solidFill>
                <a:latin typeface="Rockwell" panose="02060603020205020403" pitchFamily="18" charset="77"/>
              </a:rPr>
              <a:t>developer</a:t>
            </a:r>
            <a:endParaRPr lang="de-DE" sz="2400" dirty="0">
              <a:solidFill>
                <a:schemeClr val="bg1"/>
              </a:solidFill>
              <a:latin typeface="Rockwell" panose="02060603020205020403" pitchFamily="18" charset="77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5FC0E7A-909C-A952-FADF-C4BCC92A8751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198210" y="2778364"/>
            <a:ext cx="3244123" cy="1208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47367DF-5E82-700E-DC7A-7CA8620776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5934130" y="2778364"/>
            <a:ext cx="0" cy="12083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420087E-94EF-B9AE-5BB2-67AB186BAB1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522333" y="2778364"/>
            <a:ext cx="3009170" cy="1208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F3830E70-0BF5-526F-B5BC-8986339F2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Rockwell Nova"/>
              </a:rPr>
              <a:t>Version Control – Distributed VCS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CCCCBC64-DA56-73C4-F76C-5B3DE0DCC684}"/>
              </a:ext>
            </a:extLst>
          </p:cNvPr>
          <p:cNvGrpSpPr/>
          <p:nvPr/>
        </p:nvGrpSpPr>
        <p:grpSpPr>
          <a:xfrm>
            <a:off x="4971685" y="1163727"/>
            <a:ext cx="2486439" cy="3623190"/>
            <a:chOff x="4971685" y="1044013"/>
            <a:chExt cx="2486439" cy="3623190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3530BED-B81B-CEC7-7651-DC962CCEADFA}"/>
                </a:ext>
              </a:extLst>
            </p:cNvPr>
            <p:cNvSpPr/>
            <p:nvPr/>
          </p:nvSpPr>
          <p:spPr>
            <a:xfrm>
              <a:off x="4971685" y="1044013"/>
              <a:ext cx="2486439" cy="362319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F845F483-4133-B9B2-357A-89C0D0A04319}"/>
                </a:ext>
              </a:extLst>
            </p:cNvPr>
            <p:cNvSpPr/>
            <p:nvPr/>
          </p:nvSpPr>
          <p:spPr>
            <a:xfrm>
              <a:off x="5210690" y="1745779"/>
              <a:ext cx="2027103" cy="2680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Grenzstelle 47">
              <a:extLst>
                <a:ext uri="{FF2B5EF4-FFF2-40B4-BE49-F238E27FC236}">
                  <a16:creationId xmlns:a16="http://schemas.microsoft.com/office/drawing/2014/main" id="{7EBF4CB9-44C7-1A36-923E-F59900A9F4E8}"/>
                </a:ext>
              </a:extLst>
            </p:cNvPr>
            <p:cNvSpPr/>
            <p:nvPr/>
          </p:nvSpPr>
          <p:spPr>
            <a:xfrm>
              <a:off x="5629328" y="2279485"/>
              <a:ext cx="1145754" cy="429657"/>
            </a:xfrm>
            <a:prstGeom prst="flowChartTermina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77"/>
                </a:rPr>
                <a:t>Version 3 </a:t>
              </a:r>
            </a:p>
          </p:txBody>
        </p:sp>
        <p:sp>
          <p:nvSpPr>
            <p:cNvPr id="49" name="Grenzstelle 48">
              <a:extLst>
                <a:ext uri="{FF2B5EF4-FFF2-40B4-BE49-F238E27FC236}">
                  <a16:creationId xmlns:a16="http://schemas.microsoft.com/office/drawing/2014/main" id="{38BD9C15-644C-B431-ADD4-EB36F3DD16DA}"/>
                </a:ext>
              </a:extLst>
            </p:cNvPr>
            <p:cNvSpPr/>
            <p:nvPr/>
          </p:nvSpPr>
          <p:spPr>
            <a:xfrm>
              <a:off x="5629328" y="2963932"/>
              <a:ext cx="1145754" cy="429657"/>
            </a:xfrm>
            <a:prstGeom prst="flowChartTerminator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77"/>
                </a:rPr>
                <a:t>Version 2</a:t>
              </a:r>
            </a:p>
          </p:txBody>
        </p:sp>
        <p:sp>
          <p:nvSpPr>
            <p:cNvPr id="50" name="Grenzstelle 49">
              <a:extLst>
                <a:ext uri="{FF2B5EF4-FFF2-40B4-BE49-F238E27FC236}">
                  <a16:creationId xmlns:a16="http://schemas.microsoft.com/office/drawing/2014/main" id="{7671EDB9-FE9E-4030-2EA5-34DA7F67CAEE}"/>
                </a:ext>
              </a:extLst>
            </p:cNvPr>
            <p:cNvSpPr/>
            <p:nvPr/>
          </p:nvSpPr>
          <p:spPr>
            <a:xfrm>
              <a:off x="5629328" y="3648380"/>
              <a:ext cx="1145754" cy="429657"/>
            </a:xfrm>
            <a:prstGeom prst="flowChartTermina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77"/>
                </a:rPr>
                <a:t>Version 1</a:t>
              </a:r>
            </a:p>
          </p:txBody>
        </p:sp>
        <p:cxnSp>
          <p:nvCxnSpPr>
            <p:cNvPr id="51" name="Gerade Verbindung 50">
              <a:extLst>
                <a:ext uri="{FF2B5EF4-FFF2-40B4-BE49-F238E27FC236}">
                  <a16:creationId xmlns:a16="http://schemas.microsoft.com/office/drawing/2014/main" id="{DCF71E93-9BED-C8F4-735C-2CA397042265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>
              <a:off x="6202205" y="2709142"/>
              <a:ext cx="0" cy="2547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73170DCD-3D62-82F1-C39B-94CA24EAA29A}"/>
                </a:ext>
              </a:extLst>
            </p:cNvPr>
            <p:cNvSpPr txBox="1"/>
            <p:nvPr/>
          </p:nvSpPr>
          <p:spPr>
            <a:xfrm>
              <a:off x="5383075" y="1806379"/>
              <a:ext cx="1623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Rockwell" panose="02060603020205020403" pitchFamily="18" charset="77"/>
                </a:rPr>
                <a:t>Version Database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2B5EC25-6FC2-3C4B-EAC1-F1157FF31EF7}"/>
                </a:ext>
              </a:extLst>
            </p:cNvPr>
            <p:cNvSpPr txBox="1"/>
            <p:nvPr/>
          </p:nvSpPr>
          <p:spPr>
            <a:xfrm>
              <a:off x="5312125" y="1222832"/>
              <a:ext cx="1816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Rockwell" panose="02060603020205020403" pitchFamily="18" charset="77"/>
                </a:rPr>
                <a:t>Server Computer</a:t>
              </a:r>
            </a:p>
          </p:txBody>
        </p: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741E8DAC-CEEE-8FAE-D082-9278FE60FAC8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>
              <a:off x="6202205" y="3393589"/>
              <a:ext cx="0" cy="2547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2960F7D4-B7DE-203C-957B-86CC7683E041}"/>
              </a:ext>
            </a:extLst>
          </p:cNvPr>
          <p:cNvGrpSpPr/>
          <p:nvPr/>
        </p:nvGrpSpPr>
        <p:grpSpPr>
          <a:xfrm>
            <a:off x="827951" y="2163521"/>
            <a:ext cx="2486439" cy="4003250"/>
            <a:chOff x="827951" y="2181338"/>
            <a:chExt cx="2486439" cy="400325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7D4091E-A888-AFBF-8F6B-E1FFD7D0D5A8}"/>
                </a:ext>
              </a:extLst>
            </p:cNvPr>
            <p:cNvSpPr/>
            <p:nvPr/>
          </p:nvSpPr>
          <p:spPr>
            <a:xfrm>
              <a:off x="827951" y="2181338"/>
              <a:ext cx="2486439" cy="400325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D9406630-F8C7-C246-4D8A-ED1EA2BD42CD}"/>
                </a:ext>
              </a:extLst>
            </p:cNvPr>
            <p:cNvSpPr/>
            <p:nvPr/>
          </p:nvSpPr>
          <p:spPr>
            <a:xfrm>
              <a:off x="1066956" y="3355290"/>
              <a:ext cx="2027103" cy="2588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Grenzstelle 64">
              <a:extLst>
                <a:ext uri="{FF2B5EF4-FFF2-40B4-BE49-F238E27FC236}">
                  <a16:creationId xmlns:a16="http://schemas.microsoft.com/office/drawing/2014/main" id="{8EA4A5FD-8DAF-51A4-31B7-012DF77F6345}"/>
                </a:ext>
              </a:extLst>
            </p:cNvPr>
            <p:cNvSpPr/>
            <p:nvPr/>
          </p:nvSpPr>
          <p:spPr>
            <a:xfrm>
              <a:off x="1485594" y="3796870"/>
              <a:ext cx="1145754" cy="429657"/>
            </a:xfrm>
            <a:prstGeom prst="flowChartTermina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77"/>
                </a:rPr>
                <a:t>Version 3 </a:t>
              </a:r>
            </a:p>
          </p:txBody>
        </p:sp>
        <p:sp>
          <p:nvSpPr>
            <p:cNvPr id="66" name="Grenzstelle 65">
              <a:extLst>
                <a:ext uri="{FF2B5EF4-FFF2-40B4-BE49-F238E27FC236}">
                  <a16:creationId xmlns:a16="http://schemas.microsoft.com/office/drawing/2014/main" id="{1D4BD543-0B0C-AC33-309A-2E22B45E1EA4}"/>
                </a:ext>
              </a:extLst>
            </p:cNvPr>
            <p:cNvSpPr/>
            <p:nvPr/>
          </p:nvSpPr>
          <p:spPr>
            <a:xfrm>
              <a:off x="1485594" y="4481317"/>
              <a:ext cx="1145754" cy="429657"/>
            </a:xfrm>
            <a:prstGeom prst="flowChartTerminator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77"/>
                </a:rPr>
                <a:t>Version 2</a:t>
              </a:r>
            </a:p>
          </p:txBody>
        </p:sp>
        <p:sp>
          <p:nvSpPr>
            <p:cNvPr id="67" name="Grenzstelle 66">
              <a:extLst>
                <a:ext uri="{FF2B5EF4-FFF2-40B4-BE49-F238E27FC236}">
                  <a16:creationId xmlns:a16="http://schemas.microsoft.com/office/drawing/2014/main" id="{AE13CE80-1469-31E7-E0AC-A29B9945728A}"/>
                </a:ext>
              </a:extLst>
            </p:cNvPr>
            <p:cNvSpPr/>
            <p:nvPr/>
          </p:nvSpPr>
          <p:spPr>
            <a:xfrm>
              <a:off x="1485594" y="5165765"/>
              <a:ext cx="1145754" cy="429657"/>
            </a:xfrm>
            <a:prstGeom prst="flowChartTermina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77"/>
                </a:rPr>
                <a:t>Version 1</a:t>
              </a:r>
            </a:p>
          </p:txBody>
        </p:sp>
        <p:cxnSp>
          <p:nvCxnSpPr>
            <p:cNvPr id="68" name="Gerade Verbindung 67">
              <a:extLst>
                <a:ext uri="{FF2B5EF4-FFF2-40B4-BE49-F238E27FC236}">
                  <a16:creationId xmlns:a16="http://schemas.microsoft.com/office/drawing/2014/main" id="{059893F6-B07C-A578-0795-740B1D2277E4}"/>
                </a:ext>
              </a:extLst>
            </p:cNvPr>
            <p:cNvCxnSpPr>
              <a:stCxn id="65" idx="2"/>
              <a:endCxn id="66" idx="0"/>
            </p:cNvCxnSpPr>
            <p:nvPr/>
          </p:nvCxnSpPr>
          <p:spPr>
            <a:xfrm>
              <a:off x="2058471" y="4226527"/>
              <a:ext cx="0" cy="2547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7ABE122F-4027-D75D-9872-D21850FF48C3}"/>
                </a:ext>
              </a:extLst>
            </p:cNvPr>
            <p:cNvSpPr txBox="1"/>
            <p:nvPr/>
          </p:nvSpPr>
          <p:spPr>
            <a:xfrm>
              <a:off x="1239341" y="3411900"/>
              <a:ext cx="1623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Rockwell" panose="02060603020205020403" pitchFamily="18" charset="77"/>
                </a:rPr>
                <a:t>Version Database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79527C86-F5B5-67F6-88C3-F6F28A62A81D}"/>
                </a:ext>
              </a:extLst>
            </p:cNvPr>
            <p:cNvSpPr txBox="1"/>
            <p:nvPr/>
          </p:nvSpPr>
          <p:spPr>
            <a:xfrm>
              <a:off x="1382553" y="2282804"/>
              <a:ext cx="1337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Rockwell" panose="02060603020205020403" pitchFamily="18" charset="77"/>
                </a:rPr>
                <a:t>Computer A</a:t>
              </a:r>
            </a:p>
          </p:txBody>
        </p:sp>
        <p:cxnSp>
          <p:nvCxnSpPr>
            <p:cNvPr id="71" name="Gerade Verbindung 70">
              <a:extLst>
                <a:ext uri="{FF2B5EF4-FFF2-40B4-BE49-F238E27FC236}">
                  <a16:creationId xmlns:a16="http://schemas.microsoft.com/office/drawing/2014/main" id="{CABC572A-A5C1-6EAF-D975-3C9488D1BE13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>
              <a:off x="2058471" y="4910974"/>
              <a:ext cx="0" cy="2547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Grenzstelle 71">
              <a:extLst>
                <a:ext uri="{FF2B5EF4-FFF2-40B4-BE49-F238E27FC236}">
                  <a16:creationId xmlns:a16="http://schemas.microsoft.com/office/drawing/2014/main" id="{A9325554-9FF4-7A0C-6B2E-A44DECB95946}"/>
                </a:ext>
              </a:extLst>
            </p:cNvPr>
            <p:cNvSpPr/>
            <p:nvPr/>
          </p:nvSpPr>
          <p:spPr>
            <a:xfrm>
              <a:off x="1507630" y="2728778"/>
              <a:ext cx="1145754" cy="429657"/>
            </a:xfrm>
            <a:prstGeom prst="flowChartTerminator">
              <a:avLst/>
            </a:prstGeom>
            <a:solidFill>
              <a:srgbClr val="FFD5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Rockwell" panose="02060603020205020403" pitchFamily="18" charset="77"/>
                </a:rPr>
                <a:t>File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45330E37-EBE2-AC65-6A1C-4AC4EFDF1CEF}"/>
                </a:ext>
              </a:extLst>
            </p:cNvPr>
            <p:cNvCxnSpPr>
              <a:stCxn id="64" idx="0"/>
              <a:endCxn id="72" idx="2"/>
            </p:cNvCxnSpPr>
            <p:nvPr/>
          </p:nvCxnSpPr>
          <p:spPr>
            <a:xfrm flipH="1" flipV="1">
              <a:off x="2080507" y="3158435"/>
              <a:ext cx="1" cy="19685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9E38F41C-FF09-D854-D686-A46CF21EE38B}"/>
              </a:ext>
            </a:extLst>
          </p:cNvPr>
          <p:cNvGrpSpPr/>
          <p:nvPr/>
        </p:nvGrpSpPr>
        <p:grpSpPr>
          <a:xfrm>
            <a:off x="9145747" y="2163288"/>
            <a:ext cx="2486439" cy="4003250"/>
            <a:chOff x="9145747" y="2181338"/>
            <a:chExt cx="2486439" cy="4003250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4D411CD5-E697-2A47-BB86-C841FF4D3552}"/>
                </a:ext>
              </a:extLst>
            </p:cNvPr>
            <p:cNvSpPr/>
            <p:nvPr/>
          </p:nvSpPr>
          <p:spPr>
            <a:xfrm>
              <a:off x="9145747" y="2181338"/>
              <a:ext cx="2486439" cy="400325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047F71D1-567C-7645-8AE6-59C6DB0DF87C}"/>
                </a:ext>
              </a:extLst>
            </p:cNvPr>
            <p:cNvSpPr/>
            <p:nvPr/>
          </p:nvSpPr>
          <p:spPr>
            <a:xfrm>
              <a:off x="9384752" y="3355290"/>
              <a:ext cx="2027103" cy="2588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Grenzstelle 76">
              <a:extLst>
                <a:ext uri="{FF2B5EF4-FFF2-40B4-BE49-F238E27FC236}">
                  <a16:creationId xmlns:a16="http://schemas.microsoft.com/office/drawing/2014/main" id="{6062FFE5-5929-8213-B06B-CA4CDB55161A}"/>
                </a:ext>
              </a:extLst>
            </p:cNvPr>
            <p:cNvSpPr/>
            <p:nvPr/>
          </p:nvSpPr>
          <p:spPr>
            <a:xfrm>
              <a:off x="9803390" y="3796870"/>
              <a:ext cx="1145754" cy="429657"/>
            </a:xfrm>
            <a:prstGeom prst="flowChartTermina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77"/>
                </a:rPr>
                <a:t>Version 3 </a:t>
              </a:r>
            </a:p>
          </p:txBody>
        </p:sp>
        <p:sp>
          <p:nvSpPr>
            <p:cNvPr id="78" name="Grenzstelle 77">
              <a:extLst>
                <a:ext uri="{FF2B5EF4-FFF2-40B4-BE49-F238E27FC236}">
                  <a16:creationId xmlns:a16="http://schemas.microsoft.com/office/drawing/2014/main" id="{98FDF338-3077-848A-B408-C09B1DB5AA3F}"/>
                </a:ext>
              </a:extLst>
            </p:cNvPr>
            <p:cNvSpPr/>
            <p:nvPr/>
          </p:nvSpPr>
          <p:spPr>
            <a:xfrm>
              <a:off x="9803390" y="4481317"/>
              <a:ext cx="1145754" cy="429657"/>
            </a:xfrm>
            <a:prstGeom prst="flowChartTerminator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77"/>
                </a:rPr>
                <a:t>Version 2</a:t>
              </a:r>
            </a:p>
          </p:txBody>
        </p:sp>
        <p:sp>
          <p:nvSpPr>
            <p:cNvPr id="79" name="Grenzstelle 78">
              <a:extLst>
                <a:ext uri="{FF2B5EF4-FFF2-40B4-BE49-F238E27FC236}">
                  <a16:creationId xmlns:a16="http://schemas.microsoft.com/office/drawing/2014/main" id="{FBA47244-A195-C6CA-CA15-17FED1640BA8}"/>
                </a:ext>
              </a:extLst>
            </p:cNvPr>
            <p:cNvSpPr/>
            <p:nvPr/>
          </p:nvSpPr>
          <p:spPr>
            <a:xfrm>
              <a:off x="9803390" y="5165765"/>
              <a:ext cx="1145754" cy="429657"/>
            </a:xfrm>
            <a:prstGeom prst="flowChartTermina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77"/>
                </a:rPr>
                <a:t>Version 1</a:t>
              </a:r>
            </a:p>
          </p:txBody>
        </p: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641F0EF5-F30C-11BA-22B0-84CE114C2562}"/>
                </a:ext>
              </a:extLst>
            </p:cNvPr>
            <p:cNvCxnSpPr>
              <a:stCxn id="77" idx="2"/>
              <a:endCxn id="78" idx="0"/>
            </p:cNvCxnSpPr>
            <p:nvPr/>
          </p:nvCxnSpPr>
          <p:spPr>
            <a:xfrm>
              <a:off x="10376267" y="4226527"/>
              <a:ext cx="0" cy="2547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75CE2539-60C0-872B-9D67-B01ECA8353ED}"/>
                </a:ext>
              </a:extLst>
            </p:cNvPr>
            <p:cNvSpPr txBox="1"/>
            <p:nvPr/>
          </p:nvSpPr>
          <p:spPr>
            <a:xfrm>
              <a:off x="9557137" y="3411900"/>
              <a:ext cx="1623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Rockwell" panose="02060603020205020403" pitchFamily="18" charset="77"/>
                </a:rPr>
                <a:t>Version Database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6AE32100-3245-323D-7E50-1D7F5014513E}"/>
                </a:ext>
              </a:extLst>
            </p:cNvPr>
            <p:cNvSpPr txBox="1"/>
            <p:nvPr/>
          </p:nvSpPr>
          <p:spPr>
            <a:xfrm>
              <a:off x="9700349" y="2282804"/>
              <a:ext cx="1337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Rockwell" panose="02060603020205020403" pitchFamily="18" charset="77"/>
                </a:rPr>
                <a:t>Computer B</a:t>
              </a:r>
            </a:p>
          </p:txBody>
        </p:sp>
        <p:cxnSp>
          <p:nvCxnSpPr>
            <p:cNvPr id="83" name="Gerade Verbindung 82">
              <a:extLst>
                <a:ext uri="{FF2B5EF4-FFF2-40B4-BE49-F238E27FC236}">
                  <a16:creationId xmlns:a16="http://schemas.microsoft.com/office/drawing/2014/main" id="{96415BAF-9644-6060-D61D-69B89FD15246}"/>
                </a:ext>
              </a:extLst>
            </p:cNvPr>
            <p:cNvCxnSpPr>
              <a:cxnSpLocks/>
              <a:stCxn id="78" idx="2"/>
              <a:endCxn id="79" idx="0"/>
            </p:cNvCxnSpPr>
            <p:nvPr/>
          </p:nvCxnSpPr>
          <p:spPr>
            <a:xfrm>
              <a:off x="10376267" y="4910974"/>
              <a:ext cx="0" cy="2547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renzstelle 83">
              <a:extLst>
                <a:ext uri="{FF2B5EF4-FFF2-40B4-BE49-F238E27FC236}">
                  <a16:creationId xmlns:a16="http://schemas.microsoft.com/office/drawing/2014/main" id="{10551F45-F3E2-DC96-69FE-EBB009489049}"/>
                </a:ext>
              </a:extLst>
            </p:cNvPr>
            <p:cNvSpPr/>
            <p:nvPr/>
          </p:nvSpPr>
          <p:spPr>
            <a:xfrm>
              <a:off x="9825426" y="2728778"/>
              <a:ext cx="1145754" cy="429657"/>
            </a:xfrm>
            <a:prstGeom prst="flowChartTerminator">
              <a:avLst/>
            </a:prstGeom>
            <a:solidFill>
              <a:srgbClr val="FFD5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Rockwell" panose="02060603020205020403" pitchFamily="18" charset="77"/>
                </a:rPr>
                <a:t>File</a:t>
              </a:r>
            </a:p>
          </p:txBody>
        </p: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560807C6-B447-33F3-ACB3-5522CABA6B63}"/>
                </a:ext>
              </a:extLst>
            </p:cNvPr>
            <p:cNvCxnSpPr>
              <a:stCxn id="76" idx="0"/>
              <a:endCxn id="84" idx="2"/>
            </p:cNvCxnSpPr>
            <p:nvPr/>
          </p:nvCxnSpPr>
          <p:spPr>
            <a:xfrm flipH="1" flipV="1">
              <a:off x="10398303" y="3158435"/>
              <a:ext cx="1" cy="19685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8DAC72C-3CE4-B6FD-EB53-E2FB32DC96E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3314390" y="2975322"/>
            <a:ext cx="1657295" cy="2172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3FDC66B1-6C79-CD78-049A-77D7EA65CE2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458124" y="2975322"/>
            <a:ext cx="1687623" cy="2172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CC57E72-FC68-8AC0-8A3F-77B5FB04149C}"/>
              </a:ext>
            </a:extLst>
          </p:cNvPr>
          <p:cNvCxnSpPr>
            <a:cxnSpLocks/>
          </p:cNvCxnSpPr>
          <p:nvPr/>
        </p:nvCxnSpPr>
        <p:spPr>
          <a:xfrm>
            <a:off x="3314390" y="5430171"/>
            <a:ext cx="583135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fik 94">
            <a:extLst>
              <a:ext uri="{FF2B5EF4-FFF2-40B4-BE49-F238E27FC236}">
                <a16:creationId xmlns:a16="http://schemas.microsoft.com/office/drawing/2014/main" id="{B75F9E1C-F2D2-83B3-72A9-C4DB7A57A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0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 err="1">
                <a:latin typeface="Rockwell Nova"/>
              </a:rPr>
              <a:t>What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is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Git</a:t>
            </a:r>
            <a:r>
              <a:rPr lang="de-DE" sz="3600" dirty="0">
                <a:latin typeface="Rockwell Nova"/>
              </a:rPr>
              <a:t>?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D9745B5-80AF-00C1-ED7A-9E9A19E0A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2701">
            <a:off x="417288" y="1367859"/>
            <a:ext cx="7061200" cy="10922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E969213-F1D6-FBF4-6EA4-7FA1DE51B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1" y="2765309"/>
            <a:ext cx="6400800" cy="787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F560D47-10D7-CF51-3D67-783644C28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9970">
            <a:off x="901698" y="4453923"/>
            <a:ext cx="5422477" cy="458825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42C09DF-1406-00D4-2274-3F818B7522B1}"/>
              </a:ext>
            </a:extLst>
          </p:cNvPr>
          <p:cNvGrpSpPr/>
          <p:nvPr/>
        </p:nvGrpSpPr>
        <p:grpSpPr>
          <a:xfrm rot="21344711">
            <a:off x="7116923" y="4644661"/>
            <a:ext cx="4812689" cy="738926"/>
            <a:chOff x="7137702" y="4499517"/>
            <a:chExt cx="4812689" cy="738926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9FBF9847-F75E-BABB-1131-5E3D554E6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702" y="4499517"/>
              <a:ext cx="4812689" cy="367636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92AFCDDB-B287-F402-D79D-345DCC66C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702" y="4870807"/>
              <a:ext cx="2630011" cy="367636"/>
            </a:xfrm>
            <a:prstGeom prst="rect">
              <a:avLst/>
            </a:prstGeom>
          </p:spPr>
        </p:pic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9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07EC8B-A0ED-4FC6-0B18-00622651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takes</a:t>
            </a:r>
            <a:r>
              <a:rPr lang="de-DE" dirty="0">
                <a:latin typeface="Rockwell" panose="02060603020205020403" pitchFamily="18" charset="77"/>
              </a:rPr>
              <a:t> a </a:t>
            </a:r>
            <a:r>
              <a:rPr lang="de-DE" dirty="0" err="1">
                <a:latin typeface="Rockwell" panose="02060603020205020403" pitchFamily="18" charset="77"/>
              </a:rPr>
              <a:t>picture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actual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state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files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stores</a:t>
            </a:r>
            <a:r>
              <a:rPr lang="de-DE" dirty="0">
                <a:latin typeface="Rockwell" panose="02060603020205020403" pitchFamily="18" charset="77"/>
              </a:rPr>
              <a:t> a </a:t>
            </a:r>
            <a:r>
              <a:rPr lang="de-DE" dirty="0" err="1">
                <a:latin typeface="Rockwell" panose="02060603020205020403" pitchFamily="18" charset="77"/>
              </a:rPr>
              <a:t>reference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that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snapshot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From</a:t>
            </a:r>
            <a:r>
              <a:rPr lang="de-DE" dirty="0">
                <a:latin typeface="Rockwell" panose="02060603020205020403" pitchFamily="18" charset="77"/>
              </a:rPr>
              <a:t> non </a:t>
            </a:r>
            <a:r>
              <a:rPr lang="de-DE" dirty="0" err="1">
                <a:latin typeface="Rockwell" panose="02060603020205020403" pitchFamily="18" charset="77"/>
              </a:rPr>
              <a:t>changed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files</a:t>
            </a:r>
            <a:r>
              <a:rPr lang="de-DE" dirty="0">
                <a:latin typeface="Rockwell" panose="02060603020205020403" pitchFamily="18" charset="77"/>
              </a:rPr>
              <a:t>, </a:t>
            </a: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stores</a:t>
            </a:r>
            <a:r>
              <a:rPr lang="de-DE" dirty="0">
                <a:latin typeface="Rockwell" panose="02060603020205020403" pitchFamily="18" charset="77"/>
              </a:rPr>
              <a:t> a link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previous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identical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file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For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, </a:t>
            </a:r>
            <a:r>
              <a:rPr lang="de-DE" dirty="0" err="1">
                <a:latin typeface="Rockwell" panose="02060603020205020403" pitchFamily="18" charset="77"/>
              </a:rPr>
              <a:t>data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are</a:t>
            </a:r>
            <a:r>
              <a:rPr lang="de-DE" dirty="0">
                <a:latin typeface="Rockwell" panose="02060603020205020403" pitchFamily="18" charset="77"/>
              </a:rPr>
              <a:t> a stream </a:t>
            </a:r>
            <a:r>
              <a:rPr lang="de-DE" dirty="0" err="1">
                <a:latin typeface="Rockwell" panose="02060603020205020403" pitchFamily="18" charset="77"/>
              </a:rPr>
              <a:t>of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snapshots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like a mini </a:t>
            </a:r>
            <a:r>
              <a:rPr lang="de-DE" dirty="0" err="1">
                <a:latin typeface="Rockwell" panose="02060603020205020403" pitchFamily="18" charset="77"/>
              </a:rPr>
              <a:t>filesystem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Nearly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every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operation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local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Git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stores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data</a:t>
            </a:r>
            <a:r>
              <a:rPr lang="de-DE" dirty="0">
                <a:latin typeface="Rockwell" panose="02060603020205020403" pitchFamily="18" charset="77"/>
              </a:rPr>
              <a:t>, not </a:t>
            </a:r>
            <a:r>
              <a:rPr lang="de-DE" dirty="0" err="1">
                <a:latin typeface="Rockwell" panose="02060603020205020403" pitchFamily="18" charset="77"/>
              </a:rPr>
              <a:t>files</a:t>
            </a:r>
            <a:r>
              <a:rPr lang="de-DE" dirty="0">
                <a:latin typeface="Rockwell" panose="02060603020205020403" pitchFamily="18" charset="77"/>
              </a:rPr>
              <a:t>, </a:t>
            </a:r>
            <a:r>
              <a:rPr lang="de-DE" dirty="0" err="1">
                <a:latin typeface="Rockwell" panose="02060603020205020403" pitchFamily="18" charset="77"/>
              </a:rPr>
              <a:t>through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hashing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them</a:t>
            </a:r>
            <a:endParaRPr lang="de-DE" dirty="0">
              <a:latin typeface="Rockwell" panose="02060603020205020403" pitchFamily="18" charset="77"/>
            </a:endParaRPr>
          </a:p>
          <a:p>
            <a:endParaRPr lang="de-DE" dirty="0">
              <a:latin typeface="Rockwell" panose="02060603020205020403" pitchFamily="18" charset="77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 err="1">
                <a:latin typeface="Rockwell Nova"/>
              </a:rPr>
              <a:t>Git</a:t>
            </a:r>
            <a:r>
              <a:rPr lang="de-DE" sz="3600" dirty="0">
                <a:latin typeface="Rockwell Nova"/>
              </a:rPr>
              <a:t> in a </a:t>
            </a:r>
            <a:r>
              <a:rPr lang="de-DE" sz="3600" dirty="0" err="1">
                <a:latin typeface="Rockwell Nova"/>
              </a:rPr>
              <a:t>nutshell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6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Basic </a:t>
            </a:r>
            <a:r>
              <a:rPr lang="de-DE" sz="3600" dirty="0" err="1">
                <a:latin typeface="Rockwell Nova"/>
              </a:rPr>
              <a:t>Git</a:t>
            </a:r>
            <a:r>
              <a:rPr lang="de-DE" sz="3600" dirty="0">
                <a:latin typeface="Rockwell Nova"/>
              </a:rPr>
              <a:t> Workflow 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4ECB8D0-C2F0-FB35-59A3-831806F77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845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539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 err="1">
                <a:latin typeface="Rockwell Nova"/>
              </a:rPr>
              <a:t>How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git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stores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its</a:t>
            </a:r>
            <a:r>
              <a:rPr lang="de-DE" sz="3600" dirty="0">
                <a:latin typeface="Rockwell Nova"/>
              </a:rPr>
              <a:t> </a:t>
            </a:r>
            <a:r>
              <a:rPr lang="de-DE" sz="3600" dirty="0" err="1">
                <a:latin typeface="Rockwell Nova"/>
              </a:rPr>
              <a:t>data</a:t>
            </a:r>
            <a:endParaRPr lang="de-DE" sz="3600" dirty="0">
              <a:latin typeface="Rockwell Nova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CFFEB3D-4270-A59C-8AE1-51EB8053A234}"/>
              </a:ext>
            </a:extLst>
          </p:cNvPr>
          <p:cNvSpPr/>
          <p:nvPr/>
        </p:nvSpPr>
        <p:spPr>
          <a:xfrm>
            <a:off x="2751436" y="2939430"/>
            <a:ext cx="2174400" cy="12686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DE" sz="1600" b="1" u="sng" dirty="0" err="1">
                <a:solidFill>
                  <a:schemeClr val="tx1"/>
                </a:solidFill>
              </a:rPr>
              <a:t>commit</a:t>
            </a:r>
            <a:endParaRPr lang="de-DE" sz="1600" b="1" u="sng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tree</a:t>
            </a:r>
            <a:endParaRPr lang="de-DE" sz="1600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author</a:t>
            </a:r>
            <a:endParaRPr lang="de-DE" sz="1600" dirty="0">
              <a:solidFill>
                <a:schemeClr val="tx1"/>
              </a:solidFill>
            </a:endParaRPr>
          </a:p>
          <a:p>
            <a:pPr algn="r"/>
            <a:r>
              <a:rPr lang="de-DE" sz="1600" dirty="0" err="1">
                <a:solidFill>
                  <a:schemeClr val="tx1"/>
                </a:solidFill>
              </a:rPr>
              <a:t>committer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size</a:t>
            </a:r>
            <a:endParaRPr lang="de-DE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92ec2</a:t>
            </a: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Scott</a:t>
            </a:r>
          </a:p>
          <a:p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Scott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DBC1717-CD45-25C6-9494-4C9ACEB09930}"/>
              </a:ext>
            </a:extLst>
          </p:cNvPr>
          <p:cNvSpPr/>
          <p:nvPr/>
        </p:nvSpPr>
        <p:spPr>
          <a:xfrm>
            <a:off x="5574852" y="2939431"/>
            <a:ext cx="1872153" cy="12686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de-DE" sz="1200" b="1" u="sng" dirty="0" err="1">
                <a:solidFill>
                  <a:schemeClr val="tx1"/>
                </a:solidFill>
              </a:rPr>
              <a:t>tree</a:t>
            </a:r>
            <a:r>
              <a:rPr lang="de-DE" sz="1200" dirty="0">
                <a:solidFill>
                  <a:schemeClr val="tx1"/>
                </a:solidFill>
              </a:rPr>
              <a:t>    </a:t>
            </a:r>
            <a:r>
              <a:rPr lang="de-DE" sz="1200" dirty="0" err="1">
                <a:solidFill>
                  <a:schemeClr val="tx1"/>
                </a:solidFill>
              </a:rPr>
              <a:t>size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chemeClr val="tx1"/>
                </a:solidFill>
              </a:rPr>
              <a:t>blob</a:t>
            </a:r>
            <a:r>
              <a:rPr lang="de-DE" sz="1200" dirty="0">
                <a:solidFill>
                  <a:schemeClr val="tx1"/>
                </a:solidFill>
              </a:rPr>
              <a:t>    5b1d3 README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blob</a:t>
            </a:r>
            <a:r>
              <a:rPr lang="de-DE" sz="1200" dirty="0">
                <a:solidFill>
                  <a:schemeClr val="tx1"/>
                </a:solidFill>
              </a:rPr>
              <a:t>    911e7 LICENSE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blob</a:t>
            </a:r>
            <a:r>
              <a:rPr lang="de-DE" sz="1200" dirty="0">
                <a:solidFill>
                  <a:schemeClr val="tx1"/>
                </a:solidFill>
              </a:rPr>
              <a:t>    cba0a </a:t>
            </a:r>
            <a:r>
              <a:rPr lang="de-DE" sz="1200" dirty="0" err="1">
                <a:solidFill>
                  <a:schemeClr val="tx1"/>
                </a:solidFill>
              </a:rPr>
              <a:t>test.rb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27551CE-0D27-ACC5-5F6C-DD4F9A3EDCFA}"/>
              </a:ext>
            </a:extLst>
          </p:cNvPr>
          <p:cNvSpPr/>
          <p:nvPr/>
        </p:nvSpPr>
        <p:spPr>
          <a:xfrm>
            <a:off x="8748582" y="1011507"/>
            <a:ext cx="2438400" cy="1450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                    </a:t>
            </a:r>
            <a:r>
              <a:rPr lang="de-DE" sz="1200" b="1" u="sng" dirty="0" err="1">
                <a:solidFill>
                  <a:schemeClr val="tx1"/>
                </a:solidFill>
              </a:rPr>
              <a:t>blob</a:t>
            </a:r>
            <a:r>
              <a:rPr lang="de-DE" sz="1200" dirty="0">
                <a:solidFill>
                  <a:schemeClr val="tx1"/>
                </a:solidFill>
              </a:rPr>
              <a:t>    </a:t>
            </a:r>
            <a:r>
              <a:rPr lang="de-DE" sz="1200" dirty="0" err="1">
                <a:solidFill>
                  <a:schemeClr val="tx1"/>
                </a:solidFill>
              </a:rPr>
              <a:t>size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100" dirty="0">
                <a:solidFill>
                  <a:schemeClr val="tx1"/>
                </a:solidFill>
              </a:rPr>
              <a:t>**  </a:t>
            </a:r>
            <a:r>
              <a:rPr lang="de-DE" sz="1100" dirty="0" err="1">
                <a:solidFill>
                  <a:schemeClr val="tx1"/>
                </a:solidFill>
              </a:rPr>
              <a:t>Testing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library</a:t>
            </a:r>
            <a:endParaRPr lang="de-DE" sz="1100" dirty="0">
              <a:solidFill>
                <a:schemeClr val="tx1"/>
              </a:solidFill>
            </a:endParaRPr>
          </a:p>
          <a:p>
            <a:endParaRPr lang="de-DE" sz="1100" dirty="0">
              <a:solidFill>
                <a:schemeClr val="tx1"/>
              </a:solidFill>
            </a:endParaRPr>
          </a:p>
          <a:p>
            <a:r>
              <a:rPr lang="de-DE" sz="1100" dirty="0">
                <a:solidFill>
                  <a:schemeClr val="tx1"/>
                </a:solidFill>
              </a:rPr>
              <a:t>This </a:t>
            </a:r>
            <a:r>
              <a:rPr lang="de-DE" sz="1100" dirty="0" err="1">
                <a:solidFill>
                  <a:schemeClr val="tx1"/>
                </a:solidFill>
              </a:rPr>
              <a:t>library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used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to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test</a:t>
            </a:r>
            <a:r>
              <a:rPr lang="de-DE" sz="1100" dirty="0">
                <a:solidFill>
                  <a:schemeClr val="tx1"/>
                </a:solidFill>
              </a:rPr>
              <a:t> Ruby </a:t>
            </a:r>
            <a:r>
              <a:rPr lang="de-DE" sz="1100" dirty="0" err="1">
                <a:solidFill>
                  <a:schemeClr val="tx1"/>
                </a:solidFill>
              </a:rPr>
              <a:t>projects</a:t>
            </a:r>
            <a:r>
              <a:rPr lang="de-DE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433E65-772B-64BA-0AC2-3611F1840047}"/>
              </a:ext>
            </a:extLst>
          </p:cNvPr>
          <p:cNvSpPr/>
          <p:nvPr/>
        </p:nvSpPr>
        <p:spPr>
          <a:xfrm>
            <a:off x="8748581" y="2841728"/>
            <a:ext cx="2438401" cy="1450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                    </a:t>
            </a:r>
            <a:r>
              <a:rPr lang="de-DE" sz="1200" b="1" u="sng" dirty="0" err="1">
                <a:solidFill>
                  <a:schemeClr val="tx1"/>
                </a:solidFill>
              </a:rPr>
              <a:t>blob</a:t>
            </a:r>
            <a:r>
              <a:rPr lang="de-DE" sz="1200" dirty="0">
                <a:solidFill>
                  <a:schemeClr val="tx1"/>
                </a:solidFill>
              </a:rPr>
              <a:t>    </a:t>
            </a:r>
            <a:r>
              <a:rPr lang="de-DE" sz="1200" dirty="0" err="1">
                <a:solidFill>
                  <a:schemeClr val="tx1"/>
                </a:solidFill>
              </a:rPr>
              <a:t>size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100" dirty="0">
                <a:solidFill>
                  <a:schemeClr val="tx1"/>
                </a:solidFill>
              </a:rPr>
              <a:t>The MIT License</a:t>
            </a:r>
          </a:p>
          <a:p>
            <a:endParaRPr lang="de-DE" sz="1100" dirty="0">
              <a:solidFill>
                <a:schemeClr val="tx1"/>
              </a:solidFill>
            </a:endParaRPr>
          </a:p>
          <a:p>
            <a:r>
              <a:rPr lang="de-DE" sz="1100" dirty="0">
                <a:solidFill>
                  <a:schemeClr val="tx1"/>
                </a:solidFill>
              </a:rPr>
              <a:t>Copyright (c) 2008 Scott </a:t>
            </a:r>
            <a:r>
              <a:rPr lang="de-DE" sz="1100" dirty="0" err="1">
                <a:solidFill>
                  <a:schemeClr val="tx1"/>
                </a:solidFill>
              </a:rPr>
              <a:t>Chacon</a:t>
            </a:r>
            <a:endParaRPr lang="de-DE" sz="1100" dirty="0">
              <a:solidFill>
                <a:schemeClr val="tx1"/>
              </a:solidFill>
            </a:endParaRPr>
          </a:p>
          <a:p>
            <a:endParaRPr lang="de-DE" sz="1100" dirty="0">
              <a:solidFill>
                <a:schemeClr val="tx1"/>
              </a:solidFill>
            </a:endParaRPr>
          </a:p>
          <a:p>
            <a:r>
              <a:rPr lang="de-DE" sz="1100" dirty="0">
                <a:solidFill>
                  <a:schemeClr val="tx1"/>
                </a:solidFill>
              </a:rPr>
              <a:t>Permission </a:t>
            </a:r>
            <a:r>
              <a:rPr lang="de-DE" sz="1100" dirty="0" err="1">
                <a:solidFill>
                  <a:schemeClr val="tx1"/>
                </a:solidFill>
              </a:rPr>
              <a:t>is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hereby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granted</a:t>
            </a:r>
            <a:r>
              <a:rPr lang="de-DE" sz="1100" dirty="0">
                <a:solidFill>
                  <a:schemeClr val="tx1"/>
                </a:solidFill>
              </a:rPr>
              <a:t>, </a:t>
            </a:r>
            <a:r>
              <a:rPr lang="de-DE" sz="1100" dirty="0" err="1">
                <a:solidFill>
                  <a:schemeClr val="tx1"/>
                </a:solidFill>
              </a:rPr>
              <a:t>free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charge</a:t>
            </a:r>
            <a:r>
              <a:rPr lang="de-DE" sz="1100" dirty="0">
                <a:solidFill>
                  <a:schemeClr val="tx1"/>
                </a:solidFill>
              </a:rPr>
              <a:t>, </a:t>
            </a:r>
            <a:r>
              <a:rPr lang="de-DE" sz="1100" dirty="0" err="1">
                <a:solidFill>
                  <a:schemeClr val="tx1"/>
                </a:solidFill>
              </a:rPr>
              <a:t>to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person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D066CE-70F8-C2DD-97BF-241DDF79FBE5}"/>
              </a:ext>
            </a:extLst>
          </p:cNvPr>
          <p:cNvSpPr/>
          <p:nvPr/>
        </p:nvSpPr>
        <p:spPr>
          <a:xfrm>
            <a:off x="8748582" y="4665998"/>
            <a:ext cx="2438400" cy="1450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                    </a:t>
            </a:r>
            <a:r>
              <a:rPr lang="de-DE" sz="1200" b="1" u="sng" dirty="0" err="1">
                <a:solidFill>
                  <a:schemeClr val="tx1"/>
                </a:solidFill>
              </a:rPr>
              <a:t>blob</a:t>
            </a:r>
            <a:r>
              <a:rPr lang="de-DE" sz="1400" dirty="0">
                <a:solidFill>
                  <a:schemeClr val="tx1"/>
                </a:solidFill>
              </a:rPr>
              <a:t>    </a:t>
            </a:r>
            <a:r>
              <a:rPr lang="de-DE" sz="1200" dirty="0" err="1">
                <a:solidFill>
                  <a:schemeClr val="tx1"/>
                </a:solidFill>
              </a:rPr>
              <a:t>size</a:t>
            </a:r>
            <a:endParaRPr lang="de-DE" sz="1400" dirty="0">
              <a:solidFill>
                <a:schemeClr val="tx1"/>
              </a:solidFill>
            </a:endParaRPr>
          </a:p>
          <a:p>
            <a:endParaRPr lang="de-DE" sz="1400" dirty="0">
              <a:solidFill>
                <a:schemeClr val="tx1"/>
              </a:solidFill>
            </a:endParaRPr>
          </a:p>
          <a:p>
            <a:r>
              <a:rPr lang="de-DE" sz="1100" dirty="0" err="1">
                <a:solidFill>
                  <a:schemeClr val="tx1"/>
                </a:solidFill>
              </a:rPr>
              <a:t>require</a:t>
            </a:r>
            <a:r>
              <a:rPr lang="de-DE" sz="1100" dirty="0">
                <a:solidFill>
                  <a:schemeClr val="tx1"/>
                </a:solidFill>
              </a:rPr>
              <a:t>    ‘</a:t>
            </a:r>
            <a:r>
              <a:rPr lang="de-DE" sz="1100" dirty="0" err="1">
                <a:solidFill>
                  <a:schemeClr val="tx1"/>
                </a:solidFill>
              </a:rPr>
              <a:t>logger</a:t>
            </a:r>
            <a:r>
              <a:rPr lang="de-DE" sz="1100" dirty="0">
                <a:solidFill>
                  <a:schemeClr val="tx1"/>
                </a:solidFill>
              </a:rPr>
              <a:t>‘</a:t>
            </a:r>
          </a:p>
          <a:p>
            <a:r>
              <a:rPr lang="de-DE" sz="1100" dirty="0" err="1">
                <a:solidFill>
                  <a:schemeClr val="tx1"/>
                </a:solidFill>
              </a:rPr>
              <a:t>require</a:t>
            </a:r>
            <a:r>
              <a:rPr lang="de-DE" sz="1100" dirty="0">
                <a:solidFill>
                  <a:schemeClr val="tx1"/>
                </a:solidFill>
              </a:rPr>
              <a:t>    ‘</a:t>
            </a:r>
            <a:r>
              <a:rPr lang="de-DE" sz="1100" dirty="0" err="1">
                <a:solidFill>
                  <a:schemeClr val="tx1"/>
                </a:solidFill>
              </a:rPr>
              <a:t>test</a:t>
            </a:r>
            <a:r>
              <a:rPr lang="de-DE" sz="1100" dirty="0">
                <a:solidFill>
                  <a:schemeClr val="tx1"/>
                </a:solidFill>
              </a:rPr>
              <a:t>/</a:t>
            </a:r>
            <a:r>
              <a:rPr lang="de-DE" sz="1100" dirty="0" err="1">
                <a:solidFill>
                  <a:schemeClr val="tx1"/>
                </a:solidFill>
              </a:rPr>
              <a:t>unit</a:t>
            </a:r>
            <a:r>
              <a:rPr lang="de-DE" sz="1100" dirty="0">
                <a:solidFill>
                  <a:schemeClr val="tx1"/>
                </a:solidFill>
              </a:rPr>
              <a:t>‘</a:t>
            </a:r>
          </a:p>
          <a:p>
            <a:endParaRPr lang="de-DE" sz="1100" dirty="0">
              <a:solidFill>
                <a:schemeClr val="tx1"/>
              </a:solidFill>
            </a:endParaRPr>
          </a:p>
          <a:p>
            <a:r>
              <a:rPr lang="de-DE" sz="1100" dirty="0" err="1">
                <a:solidFill>
                  <a:schemeClr val="tx1"/>
                </a:solidFill>
              </a:rPr>
              <a:t>class</a:t>
            </a:r>
            <a:r>
              <a:rPr lang="de-DE" sz="1100" dirty="0">
                <a:solidFill>
                  <a:schemeClr val="tx1"/>
                </a:solidFill>
              </a:rPr>
              <a:t> Test::Unit::</a:t>
            </a:r>
            <a:r>
              <a:rPr lang="de-DE" sz="1100" dirty="0" err="1">
                <a:solidFill>
                  <a:schemeClr val="tx1"/>
                </a:solidFill>
              </a:rPr>
              <a:t>TestCase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EED9E59-62BD-1927-B56D-AB8422746859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925836" y="3573744"/>
            <a:ext cx="649016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D4E4D71-300C-428D-EDCC-8D2BABCA087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447005" y="3567128"/>
            <a:ext cx="1301576" cy="66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2310C36-9319-0084-1211-D43D6F5DEFA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447005" y="4208055"/>
            <a:ext cx="1301577" cy="11833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45DE175-B282-D24A-5116-B4367BDFA11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447005" y="1736907"/>
            <a:ext cx="1301577" cy="12025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EBA4436-4C03-EBBB-832D-894724F284DF}"/>
              </a:ext>
            </a:extLst>
          </p:cNvPr>
          <p:cNvSpPr txBox="1"/>
          <p:nvPr/>
        </p:nvSpPr>
        <p:spPr>
          <a:xfrm>
            <a:off x="3540317" y="2682592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Rockwell" panose="02060603020205020403" pitchFamily="18" charset="77"/>
              </a:rPr>
              <a:t>98ca9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2036472-7385-A6C7-BC00-95CDC2FF6F6A}"/>
              </a:ext>
            </a:extLst>
          </p:cNvPr>
          <p:cNvSpPr txBox="1"/>
          <p:nvPr/>
        </p:nvSpPr>
        <p:spPr>
          <a:xfrm>
            <a:off x="9534257" y="76460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5b1d3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3A4675F-741B-0BF0-1670-8E7E91CE707C}"/>
              </a:ext>
            </a:extLst>
          </p:cNvPr>
          <p:cNvSpPr txBox="1"/>
          <p:nvPr/>
        </p:nvSpPr>
        <p:spPr>
          <a:xfrm>
            <a:off x="6374193" y="268259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92ec2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9E6303E-7D92-BA8F-6181-52AD64C90D8A}"/>
              </a:ext>
            </a:extLst>
          </p:cNvPr>
          <p:cNvSpPr txBox="1"/>
          <p:nvPr/>
        </p:nvSpPr>
        <p:spPr>
          <a:xfrm>
            <a:off x="9534257" y="2584891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911e7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CA54D60-08AF-7E09-5CF4-4B9C227FD5E7}"/>
              </a:ext>
            </a:extLst>
          </p:cNvPr>
          <p:cNvSpPr txBox="1"/>
          <p:nvPr/>
        </p:nvSpPr>
        <p:spPr>
          <a:xfrm>
            <a:off x="9531051" y="438900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cba0a</a:t>
            </a:r>
          </a:p>
        </p:txBody>
      </p:sp>
      <p:sp>
        <p:nvSpPr>
          <p:cNvPr id="40" name="Rechteckige Legende 39">
            <a:extLst>
              <a:ext uri="{FF2B5EF4-FFF2-40B4-BE49-F238E27FC236}">
                <a16:creationId xmlns:a16="http://schemas.microsoft.com/office/drawing/2014/main" id="{08AC86FD-2D7B-9F4B-2E66-70DD19231E61}"/>
              </a:ext>
            </a:extLst>
          </p:cNvPr>
          <p:cNvSpPr/>
          <p:nvPr/>
        </p:nvSpPr>
        <p:spPr>
          <a:xfrm>
            <a:off x="5255741" y="2166551"/>
            <a:ext cx="2091233" cy="485203"/>
          </a:xfrm>
          <a:prstGeom prst="wedgeRectCallout">
            <a:avLst>
              <a:gd name="adj1" fmla="val -10654"/>
              <a:gd name="adj2" fmla="val 184155"/>
            </a:avLst>
          </a:prstGeom>
          <a:noFill/>
          <a:ln>
            <a:solidFill>
              <a:srgbClr val="941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checksum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files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ige Legende 40">
            <a:extLst>
              <a:ext uri="{FF2B5EF4-FFF2-40B4-BE49-F238E27FC236}">
                <a16:creationId xmlns:a16="http://schemas.microsoft.com/office/drawing/2014/main" id="{DB40B207-3751-41DC-B2D3-E739411F99DF}"/>
              </a:ext>
            </a:extLst>
          </p:cNvPr>
          <p:cNvSpPr/>
          <p:nvPr/>
        </p:nvSpPr>
        <p:spPr>
          <a:xfrm>
            <a:off x="4440195" y="1050004"/>
            <a:ext cx="2906779" cy="485203"/>
          </a:xfrm>
          <a:prstGeom prst="wedgeRectCallout">
            <a:avLst>
              <a:gd name="adj1" fmla="val 97614"/>
              <a:gd name="adj2" fmla="val 10978"/>
            </a:avLst>
          </a:prstGeom>
          <a:noFill/>
          <a:ln>
            <a:solidFill>
              <a:srgbClr val="941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saved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git-repository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Rechteckige Legende 41">
            <a:extLst>
              <a:ext uri="{FF2B5EF4-FFF2-40B4-BE49-F238E27FC236}">
                <a16:creationId xmlns:a16="http://schemas.microsoft.com/office/drawing/2014/main" id="{B3D8ABF8-47CE-440C-F08B-B6DF62F12153}"/>
              </a:ext>
            </a:extLst>
          </p:cNvPr>
          <p:cNvSpPr/>
          <p:nvPr/>
        </p:nvSpPr>
        <p:spPr>
          <a:xfrm>
            <a:off x="5008605" y="4849132"/>
            <a:ext cx="1672093" cy="485203"/>
          </a:xfrm>
          <a:prstGeom prst="wedgeRectCallout">
            <a:avLst>
              <a:gd name="adj1" fmla="val 32104"/>
              <a:gd name="adj2" fmla="val -177479"/>
            </a:avLst>
          </a:prstGeom>
          <a:noFill/>
          <a:ln>
            <a:solidFill>
              <a:srgbClr val="941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subdirectory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echteckige Legende 42">
            <a:extLst>
              <a:ext uri="{FF2B5EF4-FFF2-40B4-BE49-F238E27FC236}">
                <a16:creationId xmlns:a16="http://schemas.microsoft.com/office/drawing/2014/main" id="{3613F834-4749-528D-EE26-0B111934497F}"/>
              </a:ext>
            </a:extLst>
          </p:cNvPr>
          <p:cNvSpPr/>
          <p:nvPr/>
        </p:nvSpPr>
        <p:spPr>
          <a:xfrm>
            <a:off x="1936483" y="1681348"/>
            <a:ext cx="2091233" cy="485203"/>
          </a:xfrm>
          <a:prstGeom prst="wedgeRectCallout">
            <a:avLst>
              <a:gd name="adj1" fmla="val 45677"/>
              <a:gd name="adj2" fmla="val 289419"/>
            </a:avLst>
          </a:prstGeom>
          <a:noFill/>
          <a:ln>
            <a:solidFill>
              <a:srgbClr val="941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checksum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subdirectory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Geschweifte Klammer links 43">
            <a:extLst>
              <a:ext uri="{FF2B5EF4-FFF2-40B4-BE49-F238E27FC236}">
                <a16:creationId xmlns:a16="http://schemas.microsoft.com/office/drawing/2014/main" id="{E84B9E9D-E641-5EA3-C36D-0D445595C46E}"/>
              </a:ext>
            </a:extLst>
          </p:cNvPr>
          <p:cNvSpPr/>
          <p:nvPr/>
        </p:nvSpPr>
        <p:spPr>
          <a:xfrm>
            <a:off x="2487434" y="3410465"/>
            <a:ext cx="123961" cy="7002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9014C16-FF21-2F61-FC66-7D38B85C2CC3}"/>
              </a:ext>
            </a:extLst>
          </p:cNvPr>
          <p:cNvSpPr/>
          <p:nvPr/>
        </p:nvSpPr>
        <p:spPr>
          <a:xfrm>
            <a:off x="335696" y="3484605"/>
            <a:ext cx="2091232" cy="551935"/>
          </a:xfrm>
          <a:prstGeom prst="rect">
            <a:avLst/>
          </a:prstGeom>
          <a:noFill/>
          <a:ln>
            <a:solidFill>
              <a:srgbClr val="941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commit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5626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C4DEE7-7012-474F-820D-522CACA955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78B8AA-3139-4A43-897F-749C821EFA17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3a3194d-17ee-42ea-8487-7b3aa2c6fc33"/>
    <ds:schemaRef ds:uri="1da26605-414a-414c-bd45-c4c5d067710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48403E-FF98-4D7A-9AB6-DAD273B15D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3110</Words>
  <Application>Microsoft Office PowerPoint</Application>
  <PresentationFormat>Breitbild</PresentationFormat>
  <Paragraphs>452</Paragraphs>
  <Slides>30</Slides>
  <Notes>27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Katrin Lotto</cp:lastModifiedBy>
  <cp:revision>92</cp:revision>
  <cp:lastPrinted>2024-05-12T17:50:59Z</cp:lastPrinted>
  <dcterms:created xsi:type="dcterms:W3CDTF">2024-04-05T18:06:26Z</dcterms:created>
  <dcterms:modified xsi:type="dcterms:W3CDTF">2024-06-16T15:27:38Z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0x0101000F166B4AC461EA4592D7E01BB8608AC4</vt:lpwstr>
  </property>
  <property fmtid="{D5CDD505-2E9C-101B-9397-08002B2CF9AE}" pid="3" name="MediaServiceImageTags">
    <vt:lpwstr/>
  </property>
</Properties>
</file>