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12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9B8FA2-B245-F8FA-FCE3-C8899916CE8B}" v="1" dt="2024-06-16T19:34:14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ladjan Radic" userId="S::mladjan.radic@platinpie.com::0d348222-b040-4911-8dd1-1cba8d44eedb" providerId="AD" clId="Web-{969B8FA2-B245-F8FA-FCE3-C8899916CE8B}"/>
    <pc:docChg chg="modSld">
      <pc:chgData name="Mladjan Radic" userId="S::mladjan.radic@platinpie.com::0d348222-b040-4911-8dd1-1cba8d44eedb" providerId="AD" clId="Web-{969B8FA2-B245-F8FA-FCE3-C8899916CE8B}" dt="2024-06-16T19:34:14.464" v="0" actId="14100"/>
      <pc:docMkLst>
        <pc:docMk/>
      </pc:docMkLst>
      <pc:sldChg chg="modSp">
        <pc:chgData name="Mladjan Radic" userId="S::mladjan.radic@platinpie.com::0d348222-b040-4911-8dd1-1cba8d44eedb" providerId="AD" clId="Web-{969B8FA2-B245-F8FA-FCE3-C8899916CE8B}" dt="2024-06-16T19:34:14.464" v="0" actId="14100"/>
        <pc:sldMkLst>
          <pc:docMk/>
          <pc:sldMk cId="0" sldId="257"/>
        </pc:sldMkLst>
        <pc:picChg chg="mod">
          <ac:chgData name="Mladjan Radic" userId="S::mladjan.radic@platinpie.com::0d348222-b040-4911-8dd1-1cba8d44eedb" providerId="AD" clId="Web-{969B8FA2-B245-F8FA-FCE3-C8899916CE8B}" dt="2024-06-16T19:34:14.464" v="0" actId="14100"/>
          <ac:picMkLst>
            <pc:docMk/>
            <pc:sldMk cId="0" sldId="257"/>
            <ac:picMk id="8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Folie mittels Klicken verschieben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2000" b="0" strike="noStrike" spc="-1">
                <a:latin typeface="Arial"/>
              </a:rPr>
              <a:t>Format der Notizen mittels Klicken bearbeiten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&lt;Kopfzeile&gt;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89C61BD3-006A-4F05-8F77-B2861BBE71D7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BEAFC9B4-D620-42CE-9120-14B6AB777233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de-DE" sz="1200" b="0" strike="noStrike" spc="-1">
              <a:solidFill>
                <a:srgbClr val="000000"/>
              </a:solidFill>
              <a:latin typeface="Rockwel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2E24BF4-7130-415D-B14D-A469AE71C86F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de-DE" sz="1200" b="0" strike="noStrike" spc="-1">
              <a:solidFill>
                <a:srgbClr val="000000"/>
              </a:solidFill>
              <a:latin typeface="Rockwel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F18E9E5-52A6-471B-860F-7A1B83DE1786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de-DE" sz="1200" b="0" strike="noStrike" spc="-1">
              <a:solidFill>
                <a:srgbClr val="000000"/>
              </a:solidFill>
              <a:latin typeface="Rockwel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37AC49F-48B3-46FB-A46D-5B661A6AFCFA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de-DE" sz="1200" b="0" strike="noStrike" spc="-1">
              <a:solidFill>
                <a:srgbClr val="000000"/>
              </a:solidFill>
              <a:latin typeface="Rockwel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0AA4371-1304-4893-9279-8BE861FAEFED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de-DE" sz="1200" b="0" strike="noStrike" spc="-1">
              <a:solidFill>
                <a:srgbClr val="000000"/>
              </a:solidFill>
              <a:latin typeface="Rockwel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FAC9CEAC-C936-40F4-BD5C-5A3AAB539638}" type="slidenum">
              <a:rPr lang="de-DE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de-DE" sz="1200" b="0" strike="noStrike" spc="-1">
              <a:solidFill>
                <a:srgbClr val="000000"/>
              </a:solidFill>
              <a:latin typeface="Rockwel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de-DE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kdowntutorial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st.github.com/akashnimare/7b065c12d9750578de8e705fb4771d2f" TargetMode="External"/><Relationship Id="rId4" Type="http://schemas.openxmlformats.org/officeDocument/2006/relationships/hyperlink" Target="https://gist.github.com/PurpleBooth/109311bb0361f32d87a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3" descr="Ein Bild, das Grafiken, Kreis, Design enthält.&#10;&#10;Beschreibung automatisch generiert."/>
          <p:cNvPicPr/>
          <p:nvPr/>
        </p:nvPicPr>
        <p:blipFill>
          <a:blip r:embed="rId3"/>
          <a:stretch/>
        </p:blipFill>
        <p:spPr>
          <a:xfrm>
            <a:off x="-1080" y="-1080"/>
            <a:ext cx="824760" cy="824760"/>
          </a:xfrm>
          <a:prstGeom prst="rect">
            <a:avLst/>
          </a:prstGeom>
          <a:ln w="0"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0" y="0"/>
            <a:ext cx="12190320" cy="618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FFFFFF"/>
                </a:solidFill>
                <a:latin typeface="Rockwell Nova"/>
                <a:ea typeface="DejaVu Sans"/>
              </a:rPr>
              <a:t>      </a:t>
            </a:r>
            <a:r>
              <a:rPr lang="de-DE" sz="4400" b="0" strike="noStrike" spc="-1">
                <a:solidFill>
                  <a:srgbClr val="000000"/>
                </a:solidFill>
                <a:latin typeface="Rockwell Nova"/>
                <a:ea typeface="DejaVu Sans"/>
              </a:rPr>
              <a:t>PlatinPie</a:t>
            </a:r>
            <a:endParaRPr lang="de-DE" sz="4400" b="0" strike="noStrike" spc="-1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4400" b="0" strike="noStrike" spc="-1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>
                <a:solidFill>
                  <a:srgbClr val="000000"/>
                </a:solidFill>
                <a:latin typeface="Rockwell Nova"/>
                <a:ea typeface="DejaVu Sans"/>
              </a:rPr>
              <a:t>GIT Training</a:t>
            </a:r>
            <a:endParaRPr lang="de-DE" sz="2400" b="0" strike="noStrike" spc="-1">
              <a:solidFill>
                <a:srgbClr val="000000"/>
              </a:solidFill>
              <a:latin typeface="Rockwell"/>
            </a:endParaRPr>
          </a:p>
          <a:p>
            <a:pPr>
              <a:lnSpc>
                <a:spcPct val="100000"/>
              </a:lnSpc>
            </a:pPr>
            <a:endParaRPr lang="de-DE" sz="2400" b="0" strike="noStrike" spc="-1">
              <a:solidFill>
                <a:srgbClr val="000000"/>
              </a:solidFill>
              <a:latin typeface="Rockwell"/>
            </a:endParaRPr>
          </a:p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FFD579"/>
                </a:solidFill>
                <a:latin typeface="Rockwell Nova"/>
                <a:ea typeface="DejaVu Sans"/>
              </a:rPr>
              <a:t>Best Practices</a:t>
            </a:r>
            <a:endParaRPr lang="de-DE" sz="4400" b="0" strike="noStrike" spc="-1">
              <a:solidFill>
                <a:srgbClr val="000000"/>
              </a:solidFill>
              <a:latin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241560" y="232200"/>
            <a:ext cx="114840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000000"/>
                </a:solidFill>
                <a:latin typeface="Rockwell Nova"/>
                <a:ea typeface="DejaVu Sans"/>
              </a:rPr>
              <a:t>How to structure a Repository</a:t>
            </a:r>
            <a:endParaRPr lang="de-DE" sz="3600" b="0" strike="noStrike" spc="-1">
              <a:solidFill>
                <a:srgbClr val="000000"/>
              </a:solidFill>
              <a:latin typeface="Rockwell"/>
            </a:endParaRPr>
          </a:p>
        </p:txBody>
      </p:sp>
      <p:pic>
        <p:nvPicPr>
          <p:cNvPr id="85" name="Grafik 84"/>
          <p:cNvPicPr/>
          <p:nvPr/>
        </p:nvPicPr>
        <p:blipFill>
          <a:blip r:embed="rId3"/>
          <a:stretch/>
        </p:blipFill>
        <p:spPr>
          <a:xfrm>
            <a:off x="7264088" y="3321011"/>
            <a:ext cx="4651912" cy="3338989"/>
          </a:xfrm>
          <a:prstGeom prst="rect">
            <a:avLst/>
          </a:prstGeom>
          <a:ln w="0">
            <a:noFill/>
          </a:ln>
        </p:spPr>
      </p:pic>
      <p:sp>
        <p:nvSpPr>
          <p:cNvPr id="86" name="TextShape 2"/>
          <p:cNvSpPr txBox="1"/>
          <p:nvPr/>
        </p:nvSpPr>
        <p:spPr>
          <a:xfrm>
            <a:off x="360000" y="1260000"/>
            <a:ext cx="11700000" cy="4367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</a:rPr>
              <a:t>src: 		Folder for the source code. (No Headers!)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</a:rPr>
              <a:t>test: 		Folder containing unit tests, integration tests, unittests, etc.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</a:rPr>
              <a:t>.config: 	Folder containing local configuration related to setup on local machine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</a:rPr>
              <a:t>.build: 	Folder containing scripts related to build process (e.g. Powershell, Docker compose, etc.)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</a:rPr>
              <a:t>dep: 	Folder containing all dependencies for the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</a:rPr>
              <a:t>doc: 		Folder containing the documentation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</a:rPr>
              <a:t>res: 		Folder containing all static resources in your project (e.g. images)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</a:rPr>
              <a:t>samples: 	Folder containing „Hello world“- Code supporting the </a:t>
            </a:r>
            <a:br/>
            <a:r>
              <a:rPr lang="de-DE" sz="1600" b="0" strike="noStrike" spc="-1">
                <a:solidFill>
                  <a:srgbClr val="000000"/>
                </a:solidFill>
                <a:latin typeface="Rockwell"/>
              </a:rPr>
              <a:t>		documentation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tools: 	Folder containing scripts to automate tasks </a:t>
            </a:r>
            <a:br/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		(e.g. rename scripts, etc.)</a:t>
            </a:r>
            <a:br/>
            <a:br/>
            <a:br/>
            <a:br/>
            <a:r>
              <a:rPr lang="de-DE" sz="1600" b="0" strike="noStrike" spc="-1">
                <a:solidFill>
                  <a:srgbClr val="000000"/>
                </a:solidFill>
                <a:latin typeface="Rockwell"/>
              </a:rPr>
              <a:t>You may also include folders like:</a:t>
            </a:r>
            <a:br/>
            <a:r>
              <a:rPr lang="de-DE" sz="1600" b="0" strike="noStrike" spc="-1">
                <a:solidFill>
                  <a:srgbClr val="000000"/>
                </a:solidFill>
                <a:latin typeface="Rockwell"/>
              </a:rPr>
              <a:t> 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</a:rPr>
              <a:t>Lib: 	Folder for libraries, which should be rather stored in dep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</a:rPr>
              <a:t>Out: Folder for output produced by your code/software)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41560" y="232200"/>
            <a:ext cx="114840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000000"/>
                </a:solidFill>
                <a:latin typeface="Rockwell Nova"/>
                <a:ea typeface="DejaVu Sans"/>
              </a:rPr>
              <a:t>Commit Messages</a:t>
            </a:r>
            <a:endParaRPr lang="de-DE" sz="3600" b="0" strike="noStrike" spc="-1">
              <a:solidFill>
                <a:srgbClr val="000000"/>
              </a:solidFill>
              <a:latin typeface="Rockwell"/>
            </a:endParaRPr>
          </a:p>
        </p:txBody>
      </p:sp>
      <p:pic>
        <p:nvPicPr>
          <p:cNvPr id="88" name="Grafik 87"/>
          <p:cNvPicPr/>
          <p:nvPr/>
        </p:nvPicPr>
        <p:blipFill>
          <a:blip r:embed="rId3"/>
          <a:stretch/>
        </p:blipFill>
        <p:spPr>
          <a:xfrm>
            <a:off x="465120" y="1260000"/>
            <a:ext cx="8534880" cy="5334120"/>
          </a:xfrm>
          <a:prstGeom prst="rect">
            <a:avLst/>
          </a:prstGeom>
          <a:ln w="0">
            <a:noFill/>
          </a:ln>
        </p:spPr>
      </p:pic>
      <p:sp>
        <p:nvSpPr>
          <p:cNvPr id="89" name="TextShape 2"/>
          <p:cNvSpPr txBox="1"/>
          <p:nvPr/>
        </p:nvSpPr>
        <p:spPr>
          <a:xfrm>
            <a:off x="360000" y="900000"/>
            <a:ext cx="11700000" cy="36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1600" b="0" strike="noStrike" spc="-1">
                <a:solidFill>
                  <a:srgbClr val="000000"/>
                </a:solidFill>
                <a:latin typeface="Rockwell"/>
              </a:rPr>
              <a:t>Taken from: https://gist.github.com/robertpainsi/b632364184e70900af4ab688decf6f53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241560" y="232200"/>
            <a:ext cx="114840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000000"/>
                </a:solidFill>
                <a:latin typeface="Rockwell Nova"/>
                <a:ea typeface="DejaVu Sans"/>
              </a:rPr>
              <a:t>Naming a Branch</a:t>
            </a:r>
            <a:endParaRPr lang="de-DE" sz="36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60000" y="1260000"/>
            <a:ext cx="11700000" cy="507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You may consider fixing your most important branches (depending on your workflow)</a:t>
            </a: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main/master</a:t>
            </a: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develop</a:t>
            </a: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bugfix</a:t>
            </a: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hotfix</a:t>
            </a: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release</a:t>
            </a: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Etc.</a:t>
            </a:r>
            <a:br/>
            <a:br/>
            <a:br/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Use seperators, like „-“, „_“, „/“ (for readability, but please: be consistent!)</a:t>
            </a: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</a:rPr>
              <a:t>Example: optimize-data-analysis or optimize_data_analysis or optimize/data/analysis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r>
              <a:rPr lang="de-DE" sz="1600" b="0" strike="noStrike" spc="-1">
                <a:solidFill>
                  <a:srgbClr val="000000"/>
                </a:solidFill>
                <a:latin typeface="Rockwell"/>
              </a:rPr>
              <a:t>Start Name with Category Word: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</a:rPr>
              <a:t>hotfix/optimize-data-analysis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</a:rPr>
              <a:t>bugfix/…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</a:rPr>
              <a:t>feature/…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</a:rPr>
              <a:t>test/…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</a:rPr>
              <a:t>wip/…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br/>
            <a:r>
              <a:rPr lang="de-DE" sz="1600" b="0" strike="noStrike" spc="-1">
                <a:solidFill>
                  <a:srgbClr val="000000"/>
                </a:solidFill>
                <a:latin typeface="Rockwell"/>
              </a:rPr>
              <a:t>If you are working with ID’s, try to include them, like: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</a:rPr>
              <a:t>feature/458-optimize-data-analysis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241560" y="232200"/>
            <a:ext cx="114840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TextShape 2"/>
          <p:cNvSpPr txBox="1"/>
          <p:nvPr/>
        </p:nvSpPr>
        <p:spPr>
          <a:xfrm>
            <a:off x="360000" y="1260000"/>
            <a:ext cx="11700000" cy="1278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Some useful hints:</a:t>
            </a: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Avoid using only numbers</a:t>
            </a: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Avoid long branch names</a:t>
            </a: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Be Consistent (keep the same name conventions, seperators, etc.)</a:t>
            </a: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Include all relevant facts/tasks/etc</a:t>
            </a: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241560" y="232200"/>
            <a:ext cx="114840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3600" b="0" strike="noStrike" spc="-1">
                <a:solidFill>
                  <a:srgbClr val="000000"/>
                </a:solidFill>
                <a:latin typeface="Rockwell Nova"/>
                <a:ea typeface="DejaVu Sans"/>
              </a:rPr>
              <a:t>Writing a README-file</a:t>
            </a:r>
            <a:endParaRPr lang="de-DE" sz="3600" b="0" strike="noStrike" spc="-1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60000" y="1260000"/>
            <a:ext cx="11700000" cy="507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The README-file is usually a markdown file.</a:t>
            </a: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  <a:p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For practicing markdown you can visit:</a:t>
            </a:r>
            <a:br/>
            <a:br/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  <a:hlinkClick r:id="rId3"/>
              </a:rPr>
              <a:t>https://www.markdowntutorial.com/</a:t>
            </a:r>
            <a:br/>
            <a:br/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The README-file may/can contain:</a:t>
            </a: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Introduction (what does the Repo do?)</a:t>
            </a: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How to install</a:t>
            </a: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How to contribute</a:t>
            </a: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Ruleset</a:t>
            </a: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Authors</a:t>
            </a: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Licencing</a:t>
            </a: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  <a:p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  <a:p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  <a:p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There are a lot of wonderful Templates, like:</a:t>
            </a:r>
            <a:br/>
            <a:br/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  <a:hlinkClick r:id="rId4"/>
              </a:rPr>
              <a:t>https://gist.github.com/PurpleBooth/109311bb0361f32d87a2</a:t>
            </a: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  <a:p>
            <a:br/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  <a:hlinkClick r:id="rId5"/>
              </a:rPr>
              <a:t>https://gist.github.com/akashnimare/7b065c12d9750578de8e705fb4771d2f</a:t>
            </a: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  <a:p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  <a:p>
            <a:r>
              <a:rPr lang="de-DE" sz="1600" b="0" strike="noStrike" spc="-1">
                <a:solidFill>
                  <a:srgbClr val="000000"/>
                </a:solidFill>
                <a:latin typeface="Rockwell"/>
                <a:ea typeface="Microsoft YaHei"/>
              </a:rPr>
              <a:t>https://github.com/matiassingers/awesome-readme</a:t>
            </a:r>
            <a:endParaRPr lang="de-DE" sz="1600" b="0" strike="noStrike" spc="-1">
              <a:solidFill>
                <a:srgbClr val="000000"/>
              </a:solidFill>
              <a:latin typeface="Rockwel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166B4AC461EA4592D7E01BB8608AC4" ma:contentTypeVersion="4" ma:contentTypeDescription="Ein neues Dokument erstellen." ma:contentTypeScope="" ma:versionID="87c60498945085c5e97709f79c111266">
  <xsd:schema xmlns:xsd="http://www.w3.org/2001/XMLSchema" xmlns:xs="http://www.w3.org/2001/XMLSchema" xmlns:p="http://schemas.microsoft.com/office/2006/metadata/properties" xmlns:ns2="e2c0c820-d547-4068-8590-dbdca60a27ca" targetNamespace="http://schemas.microsoft.com/office/2006/metadata/properties" ma:root="true" ma:fieldsID="697e32c3211b913837205f1e5d7bc8a4" ns2:_="">
    <xsd:import namespace="e2c0c820-d547-4068-8590-dbdca60a27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0c820-d547-4068-8590-dbdca60a27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970C25-995C-41E6-99D2-8172E59CDA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A5D984-8753-4ADE-86E1-C6EC1EBCC0F2}"/>
</file>

<file path=customXml/itemProps3.xml><?xml version="1.0" encoding="utf-8"?>
<ds:datastoreItem xmlns:ds="http://schemas.openxmlformats.org/officeDocument/2006/customXml" ds:itemID="{E475FA7D-D6E1-49DC-A27A-41B2FF48DA4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Application>Microsoft Office PowerPoint</Application>
  <PresentationFormat>Breitbild</PresentationFormat>
  <Slides>6</Slides>
  <Notes>6</Notes>
  <HiddenSlides>0</HiddenSlide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6</vt:i4>
      </vt:variant>
    </vt:vector>
  </HeadingPairs>
  <TitlesOfParts>
    <vt:vector size="8" baseType="lpstr"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dc:description/>
  <cp:lastModifiedBy/>
  <cp:revision>22</cp:revision>
  <dcterms:created xsi:type="dcterms:W3CDTF">2024-04-05T18:06:26Z</dcterms:created>
  <dcterms:modified xsi:type="dcterms:W3CDTF">2024-06-16T19:34:14Z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0x0101000F166B4AC461EA4592D7E01BB8608AC4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ediaServiceImageTags">
    <vt:lpwstr/>
  </property>
  <property fmtid="{D5CDD505-2E9C-101B-9397-08002B2CF9AE}" pid="8" name="Notes">
    <vt:i4>23</vt:i4>
  </property>
  <property fmtid="{D5CDD505-2E9C-101B-9397-08002B2CF9AE}" pid="9" name="PresentationFormat">
    <vt:lpwstr>Breitbild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</Properties>
</file>