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9D50-612B-4D6A-9F23-7DECDC3C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E44AD-3204-4E1A-88C7-EDF4CDA7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9C8D-BF07-4619-A8D0-0FC3C616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8155-9BD2-4BC2-AFA9-CA9FF25F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50E9-ACCB-4645-B57B-962E411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4B0A-740F-495A-837A-284EDC86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EC443-E982-456E-811C-325D4187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2ACC-3516-47BA-BED9-935978C7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4ADD-FC90-449B-8575-FF414EE2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97CC-861E-4384-A50F-08756787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31C31-46DC-47C9-9F94-E21E3BA5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D28B0-E7CB-4BAB-BE67-7D2BA2E2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58C1-F4DB-42DD-B0BF-F7C57473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3C62-FDC1-44A0-B848-889F2564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230-762A-41A3-94AD-F5956C5F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8E0F-35D8-4730-AE9C-161F508C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D6D2-639C-4FEE-9437-AD0493C8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722A-DC95-4720-8187-C258BEBC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FF5A-434D-4981-AA98-56406E60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F09B-8871-464E-91B0-EFEB5F7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9935-517F-41EB-81D7-3D371AA7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B2B3-4BC0-4C00-9A10-5DDA3D0B1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EEBD-B919-471F-8384-ABE69D1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6C70-BB0A-4A45-BE04-702F107C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CA88-32ED-4B69-800E-51AA8F11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278D-3886-4C7D-8DB1-704AB991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ACEC-99C8-455A-AEC4-7B57B8C1F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0FEE-C808-4AC9-BF97-CF76E0F5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FE4D-C9CE-43A6-9DF9-87F4F925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DDAB-3F7C-464C-8E11-80F6117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8327-801F-4B26-9FF9-D03D827F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DF92-22C8-4C69-973B-9E894E7B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BF3A7-670C-44E2-A037-BD54CE56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7E22-66A0-4F24-B52E-9CD10942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85003-3969-41AF-A7DB-1EDA8FE3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4A5B3-E4CC-4044-AC2F-2BFFC4C38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1550F-761B-46E3-BE78-7B02F286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F280-09DD-4B84-966E-515EFB5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172A1-3886-4F23-8468-90E9868F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88C-6A4F-444A-9256-7BC78EA1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FB00F-5EAD-4E6E-8F3B-ABD1C3B1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C467-CFC1-4583-8502-A6A027F1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E2FB4-DEF9-4324-B3B1-8C307A69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78176-0092-45B7-968D-3CE88016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D01B8-80B1-44BB-9719-A60387D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E5260-C8F2-4DF8-B214-39939DE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49A-CFF8-4C87-8832-2F828AE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3ADD-CB20-476F-A4EA-75404C2D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B96C-4AB4-4C06-AEA3-FF72C4C7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CEB1-D9DA-4126-9C36-1BF0656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5AF83-AE98-4763-9BD5-00FEBC21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6F97-FB63-4562-9EA3-8705C4B5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DD5-767D-447B-A580-102266B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83109-7834-4F33-90D3-77B9748E4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93104-043B-48EE-A511-0CC974E8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A422-1E1E-4C0A-8A6B-9FD60DC6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D2D7-DCEC-42AF-986A-73154625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3084-F565-4E9C-A1F2-826F8D2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88DB0-7CC1-4BAB-8CCF-756655B8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22D87-BF42-4666-86B1-EC9298ED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FA68-BED4-4470-AA8D-F34EEF0A9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E785-B836-4A0B-8BE6-33680196DF3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8CE-E315-42E2-8568-A22E01C1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973E-AC44-4123-B392-446C34006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1A8B-7148-449C-B3CA-1BC48DF1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B92A-A90C-4F41-B929-E59F7946B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9D2F-65D4-4806-86C4-23477889B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74E9D-116E-4283-A872-278FB595C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" y="676275"/>
            <a:ext cx="7162800" cy="55054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2A00E9C-BCDA-4B5F-9E22-B267969B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4253" y="2806975"/>
            <a:ext cx="622025" cy="62202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6A49F8E2-D11C-480D-AACC-C7719C9A64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5" y="3309031"/>
            <a:ext cx="738546" cy="7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619D8-67D1-4523-854C-4307AC08F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27" y="881964"/>
            <a:ext cx="5805945" cy="4351338"/>
          </a:xfr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98D4C5A2-4B70-40F9-B508-36FA6AE0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74" y="3057752"/>
            <a:ext cx="962139" cy="962139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C33CEB96-767F-4D2A-8DDE-6E79E3DAA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45" y="1908850"/>
            <a:ext cx="910130" cy="91013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9A88C84-7DE4-4D96-9625-FE494A5989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72" y="881964"/>
            <a:ext cx="844486" cy="844486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D6A78B6-259E-43D5-AC11-5E4059B246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2" y="4197288"/>
            <a:ext cx="910130" cy="910130"/>
          </a:xfrm>
          <a:prstGeom prst="rect">
            <a:avLst/>
          </a:prstGeom>
        </p:spPr>
      </p:pic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9E7E7A6F-F610-4964-AEEF-7945169671B8}"/>
              </a:ext>
            </a:extLst>
          </p:cNvPr>
          <p:cNvSpPr/>
          <p:nvPr/>
        </p:nvSpPr>
        <p:spPr>
          <a:xfrm>
            <a:off x="5807048" y="4315854"/>
            <a:ext cx="577901" cy="672998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599E73D9-180B-447D-A807-E2E02989EA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87" y="5353892"/>
            <a:ext cx="910130" cy="910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0F5D87-4083-4CA4-B497-18EE20ADB132}"/>
              </a:ext>
            </a:extLst>
          </p:cNvPr>
          <p:cNvSpPr txBox="1"/>
          <p:nvPr/>
        </p:nvSpPr>
        <p:spPr>
          <a:xfrm>
            <a:off x="4707929" y="5516569"/>
            <a:ext cx="89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UAV</a:t>
            </a: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37BAD3C7-18C0-42C0-A339-33BA96D139C1}"/>
              </a:ext>
            </a:extLst>
          </p:cNvPr>
          <p:cNvSpPr/>
          <p:nvPr/>
        </p:nvSpPr>
        <p:spPr>
          <a:xfrm>
            <a:off x="6095998" y="5415706"/>
            <a:ext cx="577901" cy="672998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03A24-89FC-4F8F-99B4-480B1C0AC8A8}"/>
              </a:ext>
            </a:extLst>
          </p:cNvPr>
          <p:cNvSpPr txBox="1"/>
          <p:nvPr/>
        </p:nvSpPr>
        <p:spPr>
          <a:xfrm>
            <a:off x="6748450" y="5459817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Fuel Depot</a:t>
            </a:r>
          </a:p>
        </p:txBody>
      </p:sp>
    </p:spTree>
    <p:extLst>
      <p:ext uri="{BB962C8B-B14F-4D97-AF65-F5344CB8AC3E}">
        <p14:creationId xmlns:p14="http://schemas.microsoft.com/office/powerpoint/2010/main" val="306132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Mondesire</dc:creator>
  <cp:lastModifiedBy>Sean Mondesire</cp:lastModifiedBy>
  <cp:revision>1</cp:revision>
  <dcterms:created xsi:type="dcterms:W3CDTF">2022-12-23T16:45:52Z</dcterms:created>
  <dcterms:modified xsi:type="dcterms:W3CDTF">2022-12-23T17:04:50Z</dcterms:modified>
</cp:coreProperties>
</file>