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65" r:id="rId5"/>
    <p:sldId id="266" r:id="rId6"/>
    <p:sldId id="272" r:id="rId7"/>
    <p:sldId id="267" r:id="rId8"/>
    <p:sldId id="269" r:id="rId9"/>
    <p:sldId id="268" r:id="rId10"/>
    <p:sldId id="270" r:id="rId11"/>
    <p:sldId id="271" r:id="rId12"/>
    <p:sldId id="262" r:id="rId13"/>
    <p:sldId id="263" r:id="rId14"/>
    <p:sldId id="273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2"/>
  </p:normalViewPr>
  <p:slideViewPr>
    <p:cSldViewPr snapToGrid="0" snapToObjects="1">
      <p:cViewPr>
        <p:scale>
          <a:sx n="97" d="100"/>
          <a:sy n="97" d="100"/>
        </p:scale>
        <p:origin x="116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64AE4-3AF3-E442-AFAF-A73C48A1F56D}" type="datetimeFigureOut">
              <a:rPr lang="de-DE" smtClean="0"/>
              <a:t>14.03.19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31DB-921B-B140-A128-1201EDC984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6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252D5-489E-4A42-958B-583D5271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A486A6-C961-8A44-8767-BD3AEDE1C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639B80-A9C3-6449-BB7E-244D1845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339-1622-494D-8E70-00E2BA419683}" type="datetime1">
              <a:rPr lang="de-DE" smtClean="0"/>
              <a:t>14.03.19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11D92-11CB-854E-AFA8-41410E7C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1B15D-7C0B-3641-9B26-B4F111B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7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7ACDE-A619-054E-8567-BF1E7EC1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8EA285-8BE6-0D4A-8EAD-897F5C6D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A672-5866-7A4A-80EE-4EFBFB7D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BDC8-8216-D349-9058-E1F87E5B3611}" type="datetime1">
              <a:rPr lang="de-DE" smtClean="0"/>
              <a:t>14.03.19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65DEC-69A3-FA4A-BF8E-EDABA392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6757C-3D0D-1148-A0E8-DE2457D0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54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D54950-38FA-5547-8A23-D6A5E159A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585111-7073-BC4C-B9BC-BE1576A3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92812-5F6F-2545-9E71-31CB8BA1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407F-ABB3-E54B-9317-58C81C304734}" type="datetime1">
              <a:rPr lang="de-DE" smtClean="0"/>
              <a:t>14.03.19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69E0B-CFE0-7649-B2D0-CFA96AB2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BF99A-EE87-6D4F-B9E9-CAA1BF3F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52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08E4D-EABC-0648-8C7E-10398A1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9EAEC-C539-F84D-B123-36B2BA7F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5910F-A6C6-F942-B1F3-C12C37F9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BEE-06B7-BE4F-B0D8-0587D499AB28}" type="datetime1">
              <a:rPr lang="de-DE" smtClean="0"/>
              <a:t>14.03.19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41C57-A180-B14A-BBC7-B484A917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A70AF3-7C41-6C4B-93BB-FBCB0A98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85E2E-9E95-0F41-AB59-72265452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B03C00-F5E7-DD4B-9DAA-D07411660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7065E-2F82-5C46-8CC8-09EB748E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A26-DA6C-B644-8730-03D04829D5E9}" type="datetime1">
              <a:rPr lang="de-DE" smtClean="0"/>
              <a:t>14.03.19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E5706-CF44-5646-91E4-7EC4ECCF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E8FFA-1975-1741-B4D4-554EA188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9DD93-9DFC-9645-8ADC-DD284894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DDE53-C220-2540-B719-F3F869DBB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B1890-CEB6-BC42-8DA3-240AF60C4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95F866-EAAA-2F44-AC1A-0513D445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337C-DE54-3241-86CB-5694689798A1}" type="datetime1">
              <a:rPr lang="de-DE" smtClean="0"/>
              <a:t>14.03.19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C53B6C-ADF2-5F40-8812-881C37A0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EEE140-82BC-9040-B5AE-D6EDA694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48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A85EB-53B8-BC45-A3F5-4A56C70D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28D91F-CA98-1748-9A17-7171E00F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369567-A92D-C441-97D3-D315F5416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8E55C6-2A2F-9F49-AD97-D1492C0B8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FC2B39-B1A5-2F45-9A57-7FAA3A337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F88513-CD87-B148-AFD7-1E237271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853E-512F-2647-8B0F-E5DDB2DFE56C}" type="datetime1">
              <a:rPr lang="de-DE" smtClean="0"/>
              <a:t>14.03.19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5CB25E-62DC-9941-AFA2-59981D43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20B9F6-D7C6-C343-B943-F8C8FE8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39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9787F-3C63-CD4E-A9FD-DC110AC8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0AA9EC-0335-D647-95CA-15598385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C9DB-C430-9644-8793-6E81C3892253}" type="datetime1">
              <a:rPr lang="de-DE" smtClean="0"/>
              <a:t>14.03.19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B6C6A2-0AC3-2840-AD19-6ED63F8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D5291A-EA5A-E24E-90A0-0D5DB287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51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51FB21-0BB8-6944-B490-0D5230C5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90BF-FC5B-CA49-A2AE-F228E5AEC323}" type="datetime1">
              <a:rPr lang="de-DE" smtClean="0"/>
              <a:t>14.03.19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4635F6-55B3-4E43-9EE0-54DE8E50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46A20-D153-4548-8481-7C40D426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2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1BABB-BA0A-4E43-95B2-F6BECA55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03C85-AF53-B94E-ADCB-45247925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25094F-7A0F-1146-A647-282E3B2A0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D15D1-B59A-564B-91A8-57ED9427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629A-03FF-894B-829D-0E5150D0B5C9}" type="datetime1">
              <a:rPr lang="de-DE" smtClean="0"/>
              <a:t>14.03.19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2CA53F-D9FF-E142-B853-BF2796D9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832D2C-F12E-F84A-8DC7-8FD00081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9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53F47-13B5-7A42-B61C-6EBD18B3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0474FA-4965-ED41-96EC-9AA4262B5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44122F-3D1C-A543-A7FC-B98376471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29696-E4FC-AA49-BE40-BD5B0882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27-45D6-F24C-9D28-495E0B1CF426}" type="datetime1">
              <a:rPr lang="de-DE" smtClean="0"/>
              <a:t>14.03.19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A66A4F-743B-7847-A5F4-CE1A85AB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212BBF-D47F-D749-AE1F-EDD64452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6CF5D5-53B8-764B-A74C-EB28476C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54BEDF-6D11-B747-8B76-D000B919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4808E-782E-B349-A688-53A4EDDCA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BB3E-1A97-1646-82A9-B8EDA698AB0F}" type="datetime1">
              <a:rPr lang="de-DE" smtClean="0"/>
              <a:t>14.03.19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91497A-55B7-904A-AFAF-70368B0AB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3CF2C-2DB6-4B4C-B748-1A60DDB8D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03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548815-D0B4-C949-9E46-44CBCA32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6B999B2-B9D7-C346-94B5-FA5CC7992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0836"/>
            <a:ext cx="9144000" cy="1765569"/>
          </a:xfr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b="1" dirty="0">
                <a:solidFill>
                  <a:sysClr val="windowText" lastClr="000000"/>
                </a:solidFill>
              </a:rPr>
              <a:t>Abschlusspräsentation</a:t>
            </a:r>
            <a:br>
              <a:rPr lang="de-DE" b="1" dirty="0">
                <a:solidFill>
                  <a:sysClr val="windowText" lastClr="000000"/>
                </a:solidFill>
              </a:rPr>
            </a:br>
            <a:r>
              <a:rPr lang="de-DE" sz="5400" b="1" dirty="0">
                <a:solidFill>
                  <a:sysClr val="windowText" lastClr="000000"/>
                </a:solidFill>
              </a:rPr>
              <a:t>- Schach-App -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0ADB7-84B0-1E43-B4ED-4BA4C786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387" y="3429000"/>
            <a:ext cx="7805225" cy="1424354"/>
          </a:xfr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br>
              <a:rPr lang="de-DE" dirty="0"/>
            </a:br>
            <a:r>
              <a:rPr lang="de-DE" dirty="0">
                <a:solidFill>
                  <a:sysClr val="windowText" lastClr="000000"/>
                </a:solidFill>
              </a:rPr>
              <a:t>Orkhan Aliev, Tim Groß, Daniel Helmig, Rukiye Devran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Betreuer: Erik Burger, Sandro Koch</a:t>
            </a:r>
          </a:p>
          <a:p>
            <a:endParaRPr lang="de-DE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99AB431A-1E4D-2145-AA86-3D9BA5323E76}"/>
              </a:ext>
            </a:extLst>
          </p:cNvPr>
          <p:cNvSpPr txBox="1">
            <a:spLocks/>
          </p:cNvSpPr>
          <p:nvPr/>
        </p:nvSpPr>
        <p:spPr>
          <a:xfrm>
            <a:off x="0" y="6175718"/>
            <a:ext cx="12192000" cy="5486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sz="6200" dirty="0"/>
              <a:t>Praxis der Softwareentwicklung, Wintersemester 2017/18</a:t>
            </a:r>
          </a:p>
        </p:txBody>
      </p:sp>
    </p:spTree>
    <p:extLst>
      <p:ext uri="{BB962C8B-B14F-4D97-AF65-F5344CB8AC3E}">
        <p14:creationId xmlns:p14="http://schemas.microsoft.com/office/powerpoint/2010/main" val="401277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D3CA7FB-C623-9944-8554-489B3CF0D3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39A05-E2CD-304E-883A-1D599737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10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8F12A2B-6116-B040-B87B-51EA79DB792A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</a:rPr>
              <a:t>      1.4 Qualitätssicherung</a:t>
            </a:r>
            <a:r>
              <a:rPr lang="de-DE" dirty="0">
                <a:solidFill>
                  <a:schemeClr val="tx1"/>
                </a:solidFill>
              </a:rPr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82E00AB-3A0D-7440-9E21-0F1B08DB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3"/>
            <a:ext cx="12192000" cy="3664127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br>
              <a:rPr lang="de-DE" b="1" dirty="0"/>
            </a:br>
            <a:r>
              <a:rPr lang="de-DE" sz="2800" b="1" u="sng" dirty="0"/>
              <a:t>Verwendete Tools</a:t>
            </a:r>
            <a:endParaRPr lang="de-DE" sz="2800" u="sng" dirty="0"/>
          </a:p>
          <a:p>
            <a:pPr lvl="1"/>
            <a:r>
              <a:rPr lang="de-DE" sz="2800" dirty="0" err="1"/>
              <a:t>Monkey</a:t>
            </a:r>
            <a:r>
              <a:rPr lang="de-DE" sz="2800" dirty="0"/>
              <a:t> Testing</a:t>
            </a:r>
          </a:p>
          <a:p>
            <a:pPr lvl="1"/>
            <a:r>
              <a:rPr lang="de-DE" sz="2800" dirty="0"/>
              <a:t>JUnit</a:t>
            </a:r>
          </a:p>
          <a:p>
            <a:pPr lvl="1"/>
            <a:r>
              <a:rPr lang="de-DE" sz="2800" dirty="0"/>
              <a:t>....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C21DE334-6847-F84B-BB9E-FEFEF1FE6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D4A97D1F-017A-2544-913E-76818C30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F068FA-D6F2-5545-BEF5-ABC141F3D2CA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870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0AEE990-C300-824C-9EC3-8C674825AA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67594-0D22-3D47-BC92-18F73DA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11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8119FDB-601C-1D4F-AF81-2FC0AC77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C412BFA-EF8B-E745-8915-938294B1F36B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</a:rPr>
              <a:t>      2. Allgemeine Schwierigkeiten</a:t>
            </a:r>
            <a:r>
              <a:rPr lang="de-DE" dirty="0">
                <a:solidFill>
                  <a:schemeClr val="tx1"/>
                </a:solidFill>
              </a:rPr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D32FA1F4-4B32-1C4A-9360-CCA6404C1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39DAB00-5DB8-744C-88FE-03D87681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3"/>
            <a:ext cx="12192000" cy="3664127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Server</a:t>
            </a:r>
          </a:p>
          <a:p>
            <a:pPr lvl="1"/>
            <a:r>
              <a:rPr lang="de-DE" sz="2800" dirty="0"/>
              <a:t>....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FE343FB5-05C7-E444-A6C3-7C4B5753176C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9055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7D77146-B6AE-3A47-863B-F36F824FE8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45984F8-646B-8641-8B77-91311028AE17}"/>
              </a:ext>
            </a:extLst>
          </p:cNvPr>
          <p:cNvSpPr txBox="1">
            <a:spLocks/>
          </p:cNvSpPr>
          <p:nvPr/>
        </p:nvSpPr>
        <p:spPr>
          <a:xfrm>
            <a:off x="0" y="1639394"/>
            <a:ext cx="12192000" cy="252464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de-DE" sz="28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969AAB-F240-6E45-B069-5960B388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12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99F1CD2-5D5E-4C4D-B6DC-1F79D23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3D739D8-EC04-5F4E-AF55-01A09BA39B0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</a:rPr>
              <a:t>      3. App Demonstration</a:t>
            </a:r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5FCC1094-BB12-D04F-AC8D-EA4EF1BED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</p:spPr>
      </p:pic>
      <p:pic>
        <p:nvPicPr>
          <p:cNvPr id="17" name="Inhaltsplatzhalter 4">
            <a:extLst>
              <a:ext uri="{FF2B5EF4-FFF2-40B4-BE49-F238E27FC236}">
                <a16:creationId xmlns:a16="http://schemas.microsoft.com/office/drawing/2014/main" id="{9C4EB775-86DF-AC49-ADAC-B2B918BA7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475" y="1820002"/>
            <a:ext cx="2427456" cy="2233259"/>
          </a:xfrm>
          <a:noFill/>
          <a:ln>
            <a:noFill/>
          </a:ln>
        </p:spPr>
      </p:pic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9EBB46DB-AA5E-E14E-8CD8-C578AC083DD3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2229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E122CF9-F31E-EC46-9341-52C7F81E4E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2C754F-FF1B-A147-8C3D-6A25CF64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678"/>
            <a:ext cx="12192000" cy="3745181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de-DE" b="1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de-DE" sz="2800" b="1" dirty="0">
                <a:sym typeface="Wingdings" pitchFamily="2" charset="2"/>
              </a:rPr>
              <a:t>Erfahrungen:</a:t>
            </a:r>
          </a:p>
          <a:p>
            <a:pPr lvl="1"/>
            <a:r>
              <a:rPr lang="de-DE" sz="2800" dirty="0">
                <a:sym typeface="Wingdings" pitchFamily="2" charset="2"/>
              </a:rPr>
              <a:t>zu Optimistisch geplanter Zeitaufwand</a:t>
            </a:r>
          </a:p>
          <a:p>
            <a:pPr lvl="1"/>
            <a:r>
              <a:rPr lang="de-DE" sz="2800" dirty="0">
                <a:sym typeface="Wingdings" pitchFamily="2" charset="2"/>
              </a:rPr>
              <a:t>Pflichtenheft und Entwurfsheft nie vollständig</a:t>
            </a:r>
          </a:p>
          <a:p>
            <a:pPr lvl="1"/>
            <a:r>
              <a:rPr lang="de-DE" sz="2800" dirty="0">
                <a:sym typeface="Wingdings" pitchFamily="2" charset="2"/>
              </a:rPr>
              <a:t> viele Probleme erst bei Implementierung aufgetaucht</a:t>
            </a:r>
          </a:p>
          <a:p>
            <a:pPr lvl="1"/>
            <a:r>
              <a:rPr lang="de-DE" sz="2800" dirty="0">
                <a:sym typeface="Wingdings" pitchFamily="2" charset="2"/>
              </a:rPr>
              <a:t>...</a:t>
            </a:r>
            <a:endParaRPr lang="de-DE" sz="2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B7FEB-0E2A-734B-B8B8-F0704F1D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13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F6F754-F093-C543-8C7B-32E9F223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>
                <a:solidFill>
                  <a:schemeClr val="tx1"/>
                </a:solidFill>
              </a:rPr>
              <a:t>          Orkhan Aliev, Tim Groß, Daniel Helmig, Rukiye Devran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5874C92B-3A54-554E-9CF7-17B600FE0EBB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</a:rPr>
              <a:t>      4. Fazit</a:t>
            </a:r>
            <a:r>
              <a:rPr lang="de-DE" dirty="0">
                <a:solidFill>
                  <a:schemeClr val="tx1"/>
                </a:solidFill>
              </a:rPr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71745377-BDFA-014C-8A7A-E071B6B66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3A2BFA8-1211-BD4D-8210-A163C747B6C0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4234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4CA1025-4694-724B-A555-8140F17A1C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E5260-C0C3-4941-B59F-21D6490A9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1853"/>
            <a:ext cx="12192000" cy="3080823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b="1" dirty="0"/>
          </a:p>
          <a:p>
            <a:pPr marL="0" indent="0" algn="ctr">
              <a:buNone/>
            </a:pPr>
            <a:endParaRPr lang="de-DE" sz="2000" b="1" dirty="0"/>
          </a:p>
          <a:p>
            <a:pPr marL="0" indent="0" algn="ctr">
              <a:buNone/>
            </a:pPr>
            <a:r>
              <a:rPr lang="de-DE" sz="5400" b="1" dirty="0"/>
              <a:t>Vielen Dank für </a:t>
            </a:r>
            <a:br>
              <a:rPr lang="de-DE" sz="5400" b="1" dirty="0"/>
            </a:br>
            <a:r>
              <a:rPr lang="de-DE" sz="5400" b="1" dirty="0"/>
              <a:t>Eure Aufmerksamkeit!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75DD0-809D-C843-B340-F7DCB31B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14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954C9BD-9470-C448-A6AF-103FEEC1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34F639C-ABD7-A447-8A0B-B79909280D18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</a:rPr>
              <a:t>      Ende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212108A4-926C-5D40-A440-6A2813C34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AF2FB51D-507F-CD4E-98C5-B1C08CC9E889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2586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D4FFE3D-6219-774C-AA8A-59974DE893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5A2B7-D800-5D48-848A-6F55990F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15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176C2C0-0091-E744-9748-45DCFE78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770A854-6295-8244-84C6-61073FFACC4D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</a:rPr>
              <a:t>      5. Fragen</a:t>
            </a:r>
            <a:r>
              <a:rPr lang="de-DE" dirty="0">
                <a:solidFill>
                  <a:schemeClr val="tx1"/>
                </a:solidFill>
              </a:rPr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4CFDE58-DC7F-2F41-9E62-09383F1D01EA}"/>
              </a:ext>
            </a:extLst>
          </p:cNvPr>
          <p:cNvSpPr txBox="1">
            <a:spLocks/>
          </p:cNvSpPr>
          <p:nvPr/>
        </p:nvSpPr>
        <p:spPr>
          <a:xfrm>
            <a:off x="0" y="1628679"/>
            <a:ext cx="12192000" cy="139587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b="1" dirty="0">
              <a:sym typeface="Wingdings" pitchFamily="2" charset="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sz="2800" b="1" dirty="0">
                <a:sym typeface="Wingdings" pitchFamily="2" charset="2"/>
              </a:rPr>
              <a:t>Gibt es noch Fragen?</a:t>
            </a:r>
            <a:endParaRPr lang="de-DE" sz="28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F1B8E86B-7A3B-5440-A6B6-8D29D7DDD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</p:spPr>
      </p:pic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85A1979-B22D-704F-A76E-530508FAA2C5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77755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4B6AF4-EC09-4749-B440-C20282DB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124C531-B6C5-B141-B687-D46894E4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933"/>
            <a:ext cx="10930597" cy="777738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b="1" dirty="0">
                <a:solidFill>
                  <a:schemeClr val="tx1"/>
                </a:solidFill>
              </a:rPr>
              <a:t>      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AD29F-FEC5-264F-878E-5E20BC3F0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44395"/>
            <a:ext cx="12192000" cy="3151162"/>
          </a:xfrm>
          <a:solidFill>
            <a:schemeClr val="bg2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lvl="1" indent="0">
              <a:buNone/>
            </a:pPr>
            <a:endParaRPr lang="de-DE" sz="2800" dirty="0">
              <a:solidFill>
                <a:schemeClr val="tx1"/>
              </a:solidFill>
            </a:endParaRPr>
          </a:p>
          <a:p>
            <a:pPr marL="971550" lvl="1" indent="-514350"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Phasen Ergebnisse</a:t>
            </a:r>
          </a:p>
          <a:p>
            <a:pPr marL="971550" lvl="1" indent="-514350"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Allgemeine Schwierigkeiten</a:t>
            </a:r>
          </a:p>
          <a:p>
            <a:pPr marL="971550" lvl="1" indent="-514350"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App Demonstration</a:t>
            </a:r>
          </a:p>
          <a:p>
            <a:pPr marL="971550" lvl="1" indent="-514350"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Fazit</a:t>
            </a:r>
          </a:p>
          <a:p>
            <a:pPr marL="971550" lvl="1" indent="-514350"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Fragen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ECFF8110-CF9C-BB41-83FA-DBB7C2B3B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46498-D338-EB45-B4FB-8D6595FB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727D6-00B4-5148-9C37-4648882A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16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4A60FFD-6232-8341-BBE3-F58F328CAC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8D5B918B-C684-F948-A9F6-4D58A1634905}"/>
              </a:ext>
            </a:extLst>
          </p:cNvPr>
          <p:cNvSpPr/>
          <p:nvPr/>
        </p:nvSpPr>
        <p:spPr>
          <a:xfrm>
            <a:off x="938169" y="1504569"/>
            <a:ext cx="2217683" cy="977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Pflichtenheft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B5D17B0-D205-5B43-972D-14166871E4D4}"/>
              </a:ext>
            </a:extLst>
          </p:cNvPr>
          <p:cNvSpPr/>
          <p:nvPr/>
        </p:nvSpPr>
        <p:spPr>
          <a:xfrm>
            <a:off x="3155852" y="2644941"/>
            <a:ext cx="2217683" cy="977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Entwurf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716FE9B-0BCE-7C4D-8910-9C1A1495FB0C}"/>
              </a:ext>
            </a:extLst>
          </p:cNvPr>
          <p:cNvSpPr/>
          <p:nvPr/>
        </p:nvSpPr>
        <p:spPr>
          <a:xfrm>
            <a:off x="5373535" y="3860363"/>
            <a:ext cx="2217683" cy="977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C6935CB-C80D-7A45-AB13-D995C76F2F0B}"/>
              </a:ext>
            </a:extLst>
          </p:cNvPr>
          <p:cNvSpPr/>
          <p:nvPr/>
        </p:nvSpPr>
        <p:spPr>
          <a:xfrm>
            <a:off x="7591218" y="5075785"/>
            <a:ext cx="2217683" cy="977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Qualitätssicherung</a:t>
            </a:r>
          </a:p>
        </p:txBody>
      </p:sp>
      <p:sp>
        <p:nvSpPr>
          <p:cNvPr id="8" name="Nach oben gebogener Pfeil 7">
            <a:extLst>
              <a:ext uri="{FF2B5EF4-FFF2-40B4-BE49-F238E27FC236}">
                <a16:creationId xmlns:a16="http://schemas.microsoft.com/office/drawing/2014/main" id="{CA6B63B6-EF0A-BD4D-AC41-BFFC8DDCCE64}"/>
              </a:ext>
            </a:extLst>
          </p:cNvPr>
          <p:cNvSpPr/>
          <p:nvPr/>
        </p:nvSpPr>
        <p:spPr>
          <a:xfrm rot="5400000">
            <a:off x="1829493" y="2155636"/>
            <a:ext cx="915879" cy="1568670"/>
          </a:xfrm>
          <a:prstGeom prst="bentUpArrow">
            <a:avLst>
              <a:gd name="adj1" fmla="val 25000"/>
              <a:gd name="adj2" fmla="val 23077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Nach oben gebogener Pfeil 9">
            <a:extLst>
              <a:ext uri="{FF2B5EF4-FFF2-40B4-BE49-F238E27FC236}">
                <a16:creationId xmlns:a16="http://schemas.microsoft.com/office/drawing/2014/main" id="{FAB813DF-3870-0B4A-A0D2-C5405D3E905B}"/>
              </a:ext>
            </a:extLst>
          </p:cNvPr>
          <p:cNvSpPr/>
          <p:nvPr/>
        </p:nvSpPr>
        <p:spPr>
          <a:xfrm rot="5400000">
            <a:off x="4013017" y="3272358"/>
            <a:ext cx="936899" cy="1636989"/>
          </a:xfrm>
          <a:prstGeom prst="bentUpArrow">
            <a:avLst>
              <a:gd name="adj1" fmla="val 25000"/>
              <a:gd name="adj2" fmla="val 23077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Nach oben gebogener Pfeil 10">
            <a:extLst>
              <a:ext uri="{FF2B5EF4-FFF2-40B4-BE49-F238E27FC236}">
                <a16:creationId xmlns:a16="http://schemas.microsoft.com/office/drawing/2014/main" id="{5CBDDC62-7F16-314A-8066-B7F41108835A}"/>
              </a:ext>
            </a:extLst>
          </p:cNvPr>
          <p:cNvSpPr/>
          <p:nvPr/>
        </p:nvSpPr>
        <p:spPr>
          <a:xfrm rot="5400000">
            <a:off x="6245891" y="4490984"/>
            <a:ext cx="914401" cy="1608084"/>
          </a:xfrm>
          <a:prstGeom prst="bentUpArrow">
            <a:avLst>
              <a:gd name="adj1" fmla="val 25000"/>
              <a:gd name="adj2" fmla="val 23077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9B2F2DD-1751-A44E-A8D9-05BA41BE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3</a:t>
            </a:fld>
            <a:endParaRPr lang="de-DE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923DC72F-B94D-0C42-AA88-04E5CF7095A6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</a:rPr>
              <a:t>      1. Phasen Ergebnisse </a:t>
            </a:r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8B31CEFD-FFAD-E247-9D34-3BBEEDDB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F30B086A-E7B5-054A-A8D0-215EE2475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</p:spPr>
      </p:pic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CA45C947-763C-AD4C-B6CB-90DBA8907858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874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3087EAD-B47F-194E-AC01-C62A3EF34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DA07C2-DD90-434C-8BDC-9575845E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0729"/>
            <a:ext cx="12191999" cy="4065563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sz="2800" b="1" dirty="0"/>
          </a:p>
          <a:p>
            <a:pPr marL="457200" lvl="1" indent="0">
              <a:buNone/>
            </a:pPr>
            <a:r>
              <a:rPr lang="de-DE" sz="2800" b="1" u="sng" dirty="0"/>
              <a:t>Funktionalität</a:t>
            </a:r>
          </a:p>
          <a:p>
            <a:pPr lvl="1"/>
            <a:r>
              <a:rPr lang="de-DE" sz="2800" dirty="0"/>
              <a:t>Anmelden</a:t>
            </a:r>
          </a:p>
          <a:p>
            <a:pPr lvl="1"/>
            <a:r>
              <a:rPr lang="de-DE" sz="2800" dirty="0"/>
              <a:t>Statistik</a:t>
            </a:r>
          </a:p>
          <a:p>
            <a:pPr lvl="1"/>
            <a:r>
              <a:rPr lang="de-DE" sz="2800" dirty="0"/>
              <a:t>Spielersuche</a:t>
            </a:r>
          </a:p>
          <a:p>
            <a:pPr lvl="1"/>
            <a:r>
              <a:rPr lang="de-DE" sz="2800" dirty="0"/>
              <a:t>Spielen auf einem Gerät</a:t>
            </a:r>
          </a:p>
          <a:p>
            <a:pPr lvl="1"/>
            <a:r>
              <a:rPr lang="de-DE" sz="2800" dirty="0"/>
              <a:t>Gegen einen herausgeforderten Spieler spielen</a:t>
            </a:r>
          </a:p>
          <a:p>
            <a:pPr lvl="1"/>
            <a:r>
              <a:rPr lang="de-DE" sz="2800" dirty="0"/>
              <a:t>Schachfiguren bewegen sich gemäß den Schachregeln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E394E1-F3AF-7341-BCBA-2AA82D99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4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5AB4E3AE-4CF3-A344-B716-DB87037C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2FD2EBA-0137-1445-8069-B3230CE67360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</a:rPr>
              <a:t>      1.1 Pflichtenheft 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4FAFCDC8-299E-E145-896B-892EF60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</p:spPr>
      </p:pic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A8C96C1F-C583-234D-BE78-DA6988C4B272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4882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209F5495-2A65-3A45-A11F-98EAA36AF3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26B3EE55-F062-BA42-A3A0-061F3EFE4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695C16-5DCC-604B-9CF9-975A3758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5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98AF79-79F4-2345-A30D-BA318A0438E7}"/>
              </a:ext>
            </a:extLst>
          </p:cNvPr>
          <p:cNvSpPr/>
          <p:nvPr/>
        </p:nvSpPr>
        <p:spPr>
          <a:xfrm>
            <a:off x="0" y="1238043"/>
            <a:ext cx="12192000" cy="5232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800" b="1" dirty="0"/>
              <a:t>          Paketdiagramm</a:t>
            </a:r>
            <a:endParaRPr lang="de-DE" sz="2800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23401FA9-C086-8E4F-9F8C-EEBFD349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AB6E076-C878-6149-9860-F0CC8EF9317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</a:rPr>
              <a:t>      1.2 Entwurf</a:t>
            </a:r>
            <a:r>
              <a:rPr lang="de-DE" dirty="0">
                <a:solidFill>
                  <a:schemeClr val="tx1"/>
                </a:solidFill>
              </a:rPr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8BA05F4-A3B9-654C-B450-C05F141E9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62243" y="1163604"/>
            <a:ext cx="6735493" cy="5056221"/>
          </a:xfrm>
          <a:ln w="12700">
            <a:solidFill>
              <a:schemeClr val="tx1"/>
            </a:solidFill>
          </a:ln>
        </p:spPr>
      </p:pic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C3A00C9D-E0A0-5342-B76D-D751ED8A6951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338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D42C5593-1746-A645-9B38-51F44312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CF3A212-5252-C340-B1A9-17A80A4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6</a:t>
            </a:fld>
            <a:endParaRPr lang="de-DE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3D41339B-E7FF-344F-80A2-A31A14E0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C43D030E-AD6C-B946-9C8E-8451FDADE219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</a:rPr>
              <a:t>      1.2 Entwurf</a:t>
            </a:r>
            <a:r>
              <a:rPr lang="de-DE" dirty="0">
                <a:solidFill>
                  <a:schemeClr val="tx1"/>
                </a:solidFill>
              </a:rPr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466189-7A71-D14B-9D65-3593155E590D}"/>
              </a:ext>
            </a:extLst>
          </p:cNvPr>
          <p:cNvSpPr/>
          <p:nvPr/>
        </p:nvSpPr>
        <p:spPr>
          <a:xfrm>
            <a:off x="0" y="1238043"/>
            <a:ext cx="12192000" cy="5232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800" b="1" dirty="0"/>
              <a:t>          Komplettes Spiel</a:t>
            </a:r>
            <a:endParaRPr lang="de-DE" sz="28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1ECFD90-2CEB-DB44-9832-135CF2423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9346" y="1163604"/>
            <a:ext cx="6472611" cy="5077731"/>
          </a:xfrm>
          <a:ln w="28575">
            <a:solidFill>
              <a:schemeClr val="tx1"/>
            </a:solidFill>
          </a:ln>
        </p:spPr>
      </p:pic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8EB5257C-7099-1443-979A-0B17FA78C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</p:spPr>
      </p:pic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56539BC7-930F-0944-96AE-89C90801BCAB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198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B5D5326-806B-A944-A369-B5EE9684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AE2E2-D0B8-524C-A7FB-0B1F03AC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6379"/>
            <a:ext cx="12192000" cy="3513256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Codezeilen:</a:t>
            </a:r>
          </a:p>
          <a:p>
            <a:pPr lvl="1"/>
            <a:r>
              <a:rPr lang="de-DE" sz="2800" dirty="0"/>
              <a:t>Klassen: 46, 8 Server</a:t>
            </a:r>
          </a:p>
          <a:p>
            <a:pPr lvl="1"/>
            <a:r>
              <a:rPr lang="de-DE" sz="2800" dirty="0"/>
              <a:t>Commits:</a:t>
            </a:r>
          </a:p>
          <a:p>
            <a:pPr lvl="1"/>
            <a:r>
              <a:rPr lang="de-DE" sz="2800" dirty="0"/>
              <a:t>Tests:</a:t>
            </a:r>
          </a:p>
          <a:p>
            <a:pPr lvl="1"/>
            <a:r>
              <a:rPr lang="de-DE" sz="2800" dirty="0"/>
              <a:t>....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9A4DF21A-8C2F-C942-911B-9C0CDB9D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1C897-7943-ED47-A176-8AB213A1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7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AB69DEAF-2F98-4145-BE4C-EAD391B8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DC30A74-0A1C-B44C-85B1-FB289E6D6E04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</a:rPr>
              <a:t>      1.3 Implementierung</a:t>
            </a:r>
            <a:r>
              <a:rPr lang="de-DE" dirty="0">
                <a:solidFill>
                  <a:schemeClr val="tx1"/>
                </a:solidFill>
              </a:rPr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C57F2FD1-E8FC-854F-B6FF-3ADCA4A5E5C0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0007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50DCDE9-F4A5-F142-A409-E48900146F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E20C8F-7423-BC47-9A17-AB5A6384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3"/>
            <a:ext cx="12192000" cy="3664127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br>
              <a:rPr lang="de-DE" b="1" dirty="0"/>
            </a:br>
            <a:r>
              <a:rPr lang="de-DE" sz="2800" b="1" u="sng" dirty="0"/>
              <a:t>Verwendete Tools</a:t>
            </a:r>
            <a:endParaRPr lang="de-DE" sz="2800" u="sng" dirty="0"/>
          </a:p>
          <a:p>
            <a:pPr lvl="1"/>
            <a:r>
              <a:rPr lang="de-DE" sz="2800" dirty="0"/>
              <a:t>Sprache: Java</a:t>
            </a:r>
          </a:p>
          <a:p>
            <a:pPr lvl="1"/>
            <a:r>
              <a:rPr lang="de-DE" sz="2800" dirty="0"/>
              <a:t>Bibliotheken: Websocket, </a:t>
            </a:r>
            <a:r>
              <a:rPr lang="de-DE" sz="2800" dirty="0" err="1"/>
              <a:t>Retrofit</a:t>
            </a:r>
            <a:endParaRPr lang="de-DE" sz="2800" dirty="0"/>
          </a:p>
          <a:p>
            <a:pPr lvl="1"/>
            <a:r>
              <a:rPr lang="de-DE" sz="2800" dirty="0"/>
              <a:t>Spring</a:t>
            </a:r>
          </a:p>
          <a:p>
            <a:pPr lvl="1"/>
            <a:r>
              <a:rPr lang="de-DE" sz="2800" dirty="0"/>
              <a:t>....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39A85-2C1D-1443-81DA-AAB56EC1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8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F0CF0C-B4A3-9846-BA45-7A1D67F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F0486FD-F504-B74F-BA37-8B7F29D74080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</a:rPr>
              <a:t>      1.3 Implementierung</a:t>
            </a:r>
            <a:r>
              <a:rPr lang="de-DE" dirty="0">
                <a:solidFill>
                  <a:schemeClr val="tx1"/>
                </a:solidFill>
              </a:rPr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A360C743-EF42-E94C-9E31-804D3BB25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E29E7A7-F925-FA43-AD8F-C5EE143D92E2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6495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F3F33A-3331-4D4E-B6D0-BF51AE4D47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60A1A4-5E08-0642-BF49-107700A5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9714"/>
            <a:ext cx="12192000" cy="361857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de-DE" b="1" dirty="0"/>
          </a:p>
          <a:p>
            <a:pPr marL="457200" lvl="1" indent="0">
              <a:buNone/>
            </a:pPr>
            <a:r>
              <a:rPr lang="de-DE" sz="2800" b="1" u="sng" dirty="0"/>
              <a:t>Überdeckungen</a:t>
            </a:r>
            <a:endParaRPr lang="de-DE" sz="2800" u="sng" dirty="0"/>
          </a:p>
          <a:p>
            <a:pPr lvl="1"/>
            <a:r>
              <a:rPr lang="de-DE" sz="2800" dirty="0"/>
              <a:t>Schachlogik: </a:t>
            </a:r>
          </a:p>
          <a:p>
            <a:pPr lvl="1"/>
            <a:r>
              <a:rPr lang="de-DE" sz="2800" dirty="0"/>
              <a:t>....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5D404-9A41-CA49-9A07-1454259B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9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D892B49-5AA5-024E-BE1C-30CE9C68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07DCFFB-26C1-5C4B-9995-49883EC38D2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</a:rPr>
              <a:t>      1.4 Qualitätssicherung</a:t>
            </a:r>
            <a:r>
              <a:rPr lang="de-DE" dirty="0">
                <a:solidFill>
                  <a:schemeClr val="tx1"/>
                </a:solidFill>
              </a:rPr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6E19C396-401C-0E4D-87E7-6424304C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CC05BB42-78A4-AB40-8132-C2190D676721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9236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Macintosh PowerPoint</Application>
  <PresentationFormat>Breitbild</PresentationFormat>
  <Paragraphs>113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</vt:lpstr>
      <vt:lpstr>Abschlusspräsentation - Schach-App -</vt:lpstr>
      <vt:lpstr>      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- Schach-App -</dc:title>
  <dc:creator>devran.rukiye@gmail.com</dc:creator>
  <cp:lastModifiedBy>devran.rukiye@gmail.com</cp:lastModifiedBy>
  <cp:revision>28</cp:revision>
  <dcterms:created xsi:type="dcterms:W3CDTF">2019-03-14T12:18:49Z</dcterms:created>
  <dcterms:modified xsi:type="dcterms:W3CDTF">2019-03-16T13:24:31Z</dcterms:modified>
</cp:coreProperties>
</file>