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65" r:id="rId5"/>
    <p:sldId id="266" r:id="rId6"/>
    <p:sldId id="272" r:id="rId7"/>
    <p:sldId id="267" r:id="rId8"/>
    <p:sldId id="269" r:id="rId9"/>
    <p:sldId id="268" r:id="rId10"/>
    <p:sldId id="270" r:id="rId11"/>
    <p:sldId id="271" r:id="rId12"/>
    <p:sldId id="262" r:id="rId13"/>
    <p:sldId id="263" r:id="rId14"/>
    <p:sldId id="273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2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64AE4-3AF3-E442-AFAF-A73C48A1F56D}" type="datetimeFigureOut">
              <a:rPr lang="de-DE" smtClean="0"/>
              <a:t>14.03.19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31DB-921B-B140-A128-1201EDC984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6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252D5-489E-4A42-958B-583D5271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A486A6-C961-8A44-8767-BD3AEDE1C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39B80-A9C3-6449-BB7E-244D1845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339-1622-494D-8E70-00E2BA419683}" type="datetime1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11D92-11CB-854E-AFA8-41410E7C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1B15D-7C0B-3641-9B26-B4F111B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7ACDE-A619-054E-8567-BF1E7EC1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8EA285-8BE6-0D4A-8EAD-897F5C6D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A672-5866-7A4A-80EE-4EFBFB7D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BDC8-8216-D349-9058-E1F87E5B3611}" type="datetime1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65DEC-69A3-FA4A-BF8E-EDABA392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6757C-3D0D-1148-A0E8-DE2457D0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54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D54950-38FA-5547-8A23-D6A5E159A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585111-7073-BC4C-B9BC-BE1576A3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92812-5F6F-2545-9E71-31CB8BA1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407F-ABB3-E54B-9317-58C81C304734}" type="datetime1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69E0B-CFE0-7649-B2D0-CFA96AB2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BF99A-EE87-6D4F-B9E9-CAA1BF3F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2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08E4D-EABC-0648-8C7E-10398A1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9EAEC-C539-F84D-B123-36B2BA7F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5910F-A6C6-F942-B1F3-C12C37F9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BEE-06B7-BE4F-B0D8-0587D499AB28}" type="datetime1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41C57-A180-B14A-BBC7-B484A917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70AF3-7C41-6C4B-93BB-FBCB0A98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85E2E-9E95-0F41-AB59-72265452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B03C00-F5E7-DD4B-9DAA-D0741166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7065E-2F82-5C46-8CC8-09EB748E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A26-DA6C-B644-8730-03D04829D5E9}" type="datetime1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E5706-CF44-5646-91E4-7EC4ECCF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E8FFA-1975-1741-B4D4-554EA188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9DD93-9DFC-9645-8ADC-DD284894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DDE53-C220-2540-B719-F3F869DBB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B1890-CEB6-BC42-8DA3-240AF60C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95F866-EAAA-2F44-AC1A-0513D445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337C-DE54-3241-86CB-5694689798A1}" type="datetime1">
              <a:rPr lang="de-DE" smtClean="0"/>
              <a:t>14.03.19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53B6C-ADF2-5F40-8812-881C37A0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EEE140-82BC-9040-B5AE-D6EDA694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8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A85EB-53B8-BC45-A3F5-4A56C70D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28D91F-CA98-1748-9A17-7171E00F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369567-A92D-C441-97D3-D315F5416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8E55C6-2A2F-9F49-AD97-D1492C0B8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FC2B39-B1A5-2F45-9A57-7FAA3A337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F88513-CD87-B148-AFD7-1E237271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853E-512F-2647-8B0F-E5DDB2DFE56C}" type="datetime1">
              <a:rPr lang="de-DE" smtClean="0"/>
              <a:t>14.03.19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5CB25E-62DC-9941-AFA2-59981D43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20B9F6-D7C6-C343-B943-F8C8FE8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39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9787F-3C63-CD4E-A9FD-DC110AC8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AA9EC-0335-D647-95CA-15598385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C9DB-C430-9644-8793-6E81C3892253}" type="datetime1">
              <a:rPr lang="de-DE" smtClean="0"/>
              <a:t>14.03.19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B6C6A2-0AC3-2840-AD19-6ED63F8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D5291A-EA5A-E24E-90A0-0D5DB287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51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51FB21-0BB8-6944-B490-0D5230C5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90BF-FC5B-CA49-A2AE-F228E5AEC323}" type="datetime1">
              <a:rPr lang="de-DE" smtClean="0"/>
              <a:t>14.03.19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4635F6-55B3-4E43-9EE0-54DE8E50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46A20-D153-4548-8481-7C40D426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2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1BABB-BA0A-4E43-95B2-F6BECA55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03C85-AF53-B94E-ADCB-45247925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25094F-7A0F-1146-A647-282E3B2A0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D15D1-B59A-564B-91A8-57ED9427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629A-03FF-894B-829D-0E5150D0B5C9}" type="datetime1">
              <a:rPr lang="de-DE" smtClean="0"/>
              <a:t>14.03.19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CA53F-D9FF-E142-B853-BF2796D9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832D2C-F12E-F84A-8DC7-8FD00081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53F47-13B5-7A42-B61C-6EBD18B3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0474FA-4965-ED41-96EC-9AA4262B5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44122F-3D1C-A543-A7FC-B98376471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29696-E4FC-AA49-BE40-BD5B0882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27-45D6-F24C-9D28-495E0B1CF426}" type="datetime1">
              <a:rPr lang="de-DE" smtClean="0"/>
              <a:t>14.03.19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A66A4F-743B-7847-A5F4-CE1A85AB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212BBF-D47F-D749-AE1F-EDD64452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6CF5D5-53B8-764B-A74C-EB28476C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54BEDF-6D11-B747-8B76-D000B919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4808E-782E-B349-A688-53A4EDDCA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BB3E-1A97-1646-82A9-B8EDA698AB0F}" type="datetime1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91497A-55B7-904A-AFAF-70368B0AB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3CF2C-2DB6-4B4C-B748-1A60DDB8D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03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999B2-B9D7-C346-94B5-FA5CC7992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Abschlusspräsentation</a:t>
            </a:r>
            <a:br>
              <a:rPr lang="de-DE" b="1" dirty="0"/>
            </a:br>
            <a:r>
              <a:rPr lang="de-DE" sz="5400" b="1" dirty="0"/>
              <a:t>- Schach-App -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0ADB7-84B0-1E43-B4ED-4BA4C786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540"/>
            <a:ext cx="9144000" cy="937260"/>
          </a:xfrm>
        </p:spPr>
        <p:txBody>
          <a:bodyPr/>
          <a:lstStyle/>
          <a:p>
            <a:r>
              <a:rPr lang="de-DE" dirty="0" err="1"/>
              <a:t>Orkhan</a:t>
            </a:r>
            <a:r>
              <a:rPr lang="de-DE" dirty="0"/>
              <a:t> </a:t>
            </a:r>
            <a:r>
              <a:rPr lang="de-DE" dirty="0" err="1"/>
              <a:t>Aliev</a:t>
            </a:r>
            <a:r>
              <a:rPr lang="de-DE" dirty="0"/>
              <a:t>, Tim Groß, Daniel </a:t>
            </a:r>
            <a:r>
              <a:rPr lang="de-DE" dirty="0" err="1"/>
              <a:t>Helmig</a:t>
            </a:r>
            <a:r>
              <a:rPr lang="de-DE" dirty="0"/>
              <a:t>, Rukiye </a:t>
            </a:r>
            <a:r>
              <a:rPr lang="de-DE" dirty="0" err="1"/>
              <a:t>Devran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77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7ABFA-FEAA-734A-9BEB-3E2BEBFD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D542E1-4C3E-824E-BA34-89942ABF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C21DE334-6847-F84B-BB9E-FEFEF1FE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55" y="108525"/>
            <a:ext cx="1504289" cy="138394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39A05-E2CD-304E-883A-1D599737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10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E0889CB8-C720-D541-B512-25FA2C40375D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Orkhan</a:t>
            </a:r>
            <a:r>
              <a:rPr lang="de-DE" dirty="0"/>
              <a:t> </a:t>
            </a:r>
            <a:r>
              <a:rPr lang="de-DE" dirty="0" err="1"/>
              <a:t>Aliev</a:t>
            </a:r>
            <a:r>
              <a:rPr lang="de-DE" dirty="0"/>
              <a:t>, Tim Groß, Daniel </a:t>
            </a:r>
            <a:r>
              <a:rPr lang="de-DE" dirty="0" err="1"/>
              <a:t>Helmig</a:t>
            </a:r>
            <a:r>
              <a:rPr lang="de-DE" dirty="0"/>
              <a:t>, Rukiye </a:t>
            </a:r>
            <a:r>
              <a:rPr lang="de-DE" dirty="0" err="1"/>
              <a:t>Devran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0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51EA0-F173-5243-BE5A-5683C334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Allgemeine 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696C74-BBD7-044A-B353-C3A7EB3B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Server....</a:t>
            </a:r>
          </a:p>
          <a:p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D32FA1F4-4B32-1C4A-9360-CCA6404C1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55" y="108525"/>
            <a:ext cx="1504289" cy="138394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67594-0D22-3D47-BC92-18F73DA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11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E8CA9BD8-EBEF-6847-8F5D-1FD5640DE2AB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Orkhan</a:t>
            </a:r>
            <a:r>
              <a:rPr lang="de-DE" dirty="0"/>
              <a:t> </a:t>
            </a:r>
            <a:r>
              <a:rPr lang="de-DE" dirty="0" err="1"/>
              <a:t>Aliev</a:t>
            </a:r>
            <a:r>
              <a:rPr lang="de-DE" dirty="0"/>
              <a:t>, Tim Groß, Daniel </a:t>
            </a:r>
            <a:r>
              <a:rPr lang="de-DE" dirty="0" err="1"/>
              <a:t>Helmig</a:t>
            </a:r>
            <a:r>
              <a:rPr lang="de-DE" dirty="0"/>
              <a:t>, Rukiye </a:t>
            </a:r>
            <a:r>
              <a:rPr lang="de-DE" dirty="0" err="1"/>
              <a:t>Devran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55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CB291-0785-1244-815A-8B1E7637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App Demonstration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0AEED8-FB29-B24D-AF86-5E2164B56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1474" y="2536414"/>
            <a:ext cx="2258291" cy="2077627"/>
          </a:xfr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969AAB-F240-6E45-B069-5960B388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12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24E26EC-4F26-F741-AB11-A8562BAAAE27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Orkhan</a:t>
            </a:r>
            <a:r>
              <a:rPr lang="de-DE" dirty="0"/>
              <a:t> </a:t>
            </a:r>
            <a:r>
              <a:rPr lang="de-DE" dirty="0" err="1"/>
              <a:t>Aliev</a:t>
            </a:r>
            <a:r>
              <a:rPr lang="de-DE" dirty="0"/>
              <a:t>, Tim Groß, Daniel </a:t>
            </a:r>
            <a:r>
              <a:rPr lang="de-DE" dirty="0" err="1"/>
              <a:t>Helmig</a:t>
            </a:r>
            <a:r>
              <a:rPr lang="de-DE" dirty="0"/>
              <a:t>, Rukiye </a:t>
            </a:r>
            <a:r>
              <a:rPr lang="de-DE" dirty="0" err="1"/>
              <a:t>Devran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29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574EB-8C59-D147-813A-B27BCD92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2C754F-FF1B-A147-8C3D-6A25CF64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ym typeface="Wingdings" pitchFamily="2" charset="2"/>
              </a:rPr>
              <a:t>Erfahrungen:</a:t>
            </a:r>
          </a:p>
          <a:p>
            <a:pPr>
              <a:buFontTx/>
              <a:buChar char="-"/>
            </a:pPr>
            <a:r>
              <a:rPr lang="de-DE" dirty="0">
                <a:sym typeface="Wingdings" pitchFamily="2" charset="2"/>
              </a:rPr>
              <a:t>zu Optimistisch geplanter Zeitaufwand</a:t>
            </a:r>
          </a:p>
          <a:p>
            <a:pPr>
              <a:buFontTx/>
              <a:buChar char="-"/>
            </a:pPr>
            <a:r>
              <a:rPr lang="de-DE" dirty="0">
                <a:sym typeface="Wingdings" pitchFamily="2" charset="2"/>
              </a:rPr>
              <a:t>Pflichtenheft und Entwurfsheft nie vollständig</a:t>
            </a:r>
          </a:p>
          <a:p>
            <a:pPr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 viele Probleme erst bei Implementierung aufgetaucht</a:t>
            </a: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- </a:t>
            </a:r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71745377-BDFA-014C-8A7A-E071B6B6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55" y="108525"/>
            <a:ext cx="1504289" cy="138394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B7FEB-0E2A-734B-B8B8-F0704F1D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13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BE54F77-4DF0-9E42-BF79-50E9713285C9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Orkhan</a:t>
            </a:r>
            <a:r>
              <a:rPr lang="de-DE" dirty="0"/>
              <a:t> </a:t>
            </a:r>
            <a:r>
              <a:rPr lang="de-DE" dirty="0" err="1"/>
              <a:t>Aliev</a:t>
            </a:r>
            <a:r>
              <a:rPr lang="de-DE" dirty="0"/>
              <a:t>, Tim Groß, Daniel </a:t>
            </a:r>
            <a:r>
              <a:rPr lang="de-DE" dirty="0" err="1"/>
              <a:t>Helmig</a:t>
            </a:r>
            <a:r>
              <a:rPr lang="de-DE" dirty="0"/>
              <a:t>, Rukiye </a:t>
            </a:r>
            <a:r>
              <a:rPr lang="de-DE" dirty="0" err="1"/>
              <a:t>Devran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34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E5260-C0C3-4941-B59F-21D6490A9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7013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b="1" dirty="0"/>
              <a:t>Vielen Dank für Eure Aufmerksamkeit!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212108A4-926C-5D40-A440-6A2813C3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55" y="108525"/>
            <a:ext cx="1504289" cy="138394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75DD0-809D-C843-B340-F7DCB31B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14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4F912AD-71BC-D344-8F17-5C24FA4E553C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Orkhan</a:t>
            </a:r>
            <a:r>
              <a:rPr lang="de-DE" dirty="0"/>
              <a:t> </a:t>
            </a:r>
            <a:r>
              <a:rPr lang="de-DE" dirty="0" err="1"/>
              <a:t>Aliev</a:t>
            </a:r>
            <a:r>
              <a:rPr lang="de-DE" dirty="0"/>
              <a:t>, Tim Groß, Daniel </a:t>
            </a:r>
            <a:r>
              <a:rPr lang="de-DE" dirty="0" err="1"/>
              <a:t>Helmig</a:t>
            </a:r>
            <a:r>
              <a:rPr lang="de-DE" dirty="0"/>
              <a:t>, Rukiye </a:t>
            </a:r>
            <a:r>
              <a:rPr lang="de-DE" dirty="0" err="1"/>
              <a:t>Devran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86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65DC-D161-604F-925D-929CBF2C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11CCB-9637-404D-B957-847D7B3C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0951"/>
            <a:ext cx="10515600" cy="368601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Gibt es noch Fragen?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F1B8E86B-7A3B-5440-A6B6-8D29D7DD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55" y="108525"/>
            <a:ext cx="1504289" cy="138394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5A2B7-D800-5D48-848A-6F55990F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15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5A094D8-0BDD-0343-B9B8-4B09207B520A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Orkhan</a:t>
            </a:r>
            <a:r>
              <a:rPr lang="de-DE" dirty="0"/>
              <a:t> </a:t>
            </a:r>
            <a:r>
              <a:rPr lang="de-DE" dirty="0" err="1"/>
              <a:t>Aliev</a:t>
            </a:r>
            <a:r>
              <a:rPr lang="de-DE" dirty="0"/>
              <a:t>, Tim Groß, Daniel </a:t>
            </a:r>
            <a:r>
              <a:rPr lang="de-DE" dirty="0" err="1"/>
              <a:t>Helmig</a:t>
            </a:r>
            <a:r>
              <a:rPr lang="de-DE" dirty="0"/>
              <a:t>, Rukiye </a:t>
            </a:r>
            <a:r>
              <a:rPr lang="de-DE" dirty="0" err="1"/>
              <a:t>Devran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55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4C531-B6C5-B141-B687-D46894E4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AD29F-FEC5-264F-878E-5E20BC3F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Phasen Ergebnisse</a:t>
            </a:r>
          </a:p>
          <a:p>
            <a:pPr marL="514350" indent="-514350">
              <a:buAutoNum type="arabicPeriod"/>
            </a:pPr>
            <a:r>
              <a:rPr lang="de-DE" dirty="0"/>
              <a:t>Allgemeine Schwierigkeiten</a:t>
            </a:r>
          </a:p>
          <a:p>
            <a:pPr marL="514350" indent="-514350">
              <a:buAutoNum type="arabicPeriod"/>
            </a:pPr>
            <a:r>
              <a:rPr lang="de-DE" dirty="0"/>
              <a:t>App Demonstration</a:t>
            </a:r>
          </a:p>
          <a:p>
            <a:pPr marL="514350" indent="-514350">
              <a:buAutoNum type="arabicPeriod"/>
            </a:pPr>
            <a:r>
              <a:rPr lang="de-DE" dirty="0"/>
              <a:t>Fazit</a:t>
            </a:r>
          </a:p>
          <a:p>
            <a:pPr marL="514350" indent="-514350">
              <a:buAutoNum type="arabicPeriod"/>
            </a:pPr>
            <a:r>
              <a:rPr lang="de-DE" dirty="0"/>
              <a:t>Fragen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ECFF8110-CF9C-BB41-83FA-DBB7C2B3B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55" y="108525"/>
            <a:ext cx="1504289" cy="138394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46498-D338-EB45-B4FB-8D6595FB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de-DE" dirty="0" err="1"/>
              <a:t>Orkhan</a:t>
            </a:r>
            <a:r>
              <a:rPr lang="de-DE" dirty="0"/>
              <a:t> </a:t>
            </a:r>
            <a:r>
              <a:rPr lang="de-DE" dirty="0" err="1"/>
              <a:t>Aliev</a:t>
            </a:r>
            <a:r>
              <a:rPr lang="de-DE" dirty="0"/>
              <a:t>, Tim Groß, Daniel </a:t>
            </a:r>
            <a:r>
              <a:rPr lang="de-DE" dirty="0" err="1"/>
              <a:t>Helmig</a:t>
            </a:r>
            <a:r>
              <a:rPr lang="de-DE" dirty="0"/>
              <a:t>, Rukiye </a:t>
            </a:r>
            <a:r>
              <a:rPr lang="de-DE" dirty="0" err="1"/>
              <a:t>Devran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727D6-00B4-5148-9C37-4648882A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16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8FFC1-912F-2642-80C2-495E6796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Phasen Ergebnisse</a:t>
            </a:r>
            <a:endParaRPr lang="de-DE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8D5B918B-C684-F948-A9F6-4D58A1634905}"/>
              </a:ext>
            </a:extLst>
          </p:cNvPr>
          <p:cNvSpPr/>
          <p:nvPr/>
        </p:nvSpPr>
        <p:spPr>
          <a:xfrm>
            <a:off x="1135117" y="1765738"/>
            <a:ext cx="2217683" cy="977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Pflichtenheft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B5D17B0-D205-5B43-972D-14166871E4D4}"/>
              </a:ext>
            </a:extLst>
          </p:cNvPr>
          <p:cNvSpPr/>
          <p:nvPr/>
        </p:nvSpPr>
        <p:spPr>
          <a:xfrm>
            <a:off x="3352800" y="2906110"/>
            <a:ext cx="2217683" cy="977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Entwurf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716FE9B-0BCE-7C4D-8910-9C1A1495FB0C}"/>
              </a:ext>
            </a:extLst>
          </p:cNvPr>
          <p:cNvSpPr/>
          <p:nvPr/>
        </p:nvSpPr>
        <p:spPr>
          <a:xfrm>
            <a:off x="5570483" y="4121532"/>
            <a:ext cx="2217683" cy="977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C6935CB-C80D-7A45-AB13-D995C76F2F0B}"/>
              </a:ext>
            </a:extLst>
          </p:cNvPr>
          <p:cNvSpPr/>
          <p:nvPr/>
        </p:nvSpPr>
        <p:spPr>
          <a:xfrm>
            <a:off x="7788166" y="5336954"/>
            <a:ext cx="2217683" cy="977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Qualitätssicherung</a:t>
            </a:r>
          </a:p>
        </p:txBody>
      </p:sp>
      <p:sp>
        <p:nvSpPr>
          <p:cNvPr id="8" name="Nach oben gebogener Pfeil 7">
            <a:extLst>
              <a:ext uri="{FF2B5EF4-FFF2-40B4-BE49-F238E27FC236}">
                <a16:creationId xmlns:a16="http://schemas.microsoft.com/office/drawing/2014/main" id="{CA6B63B6-EF0A-BD4D-AC41-BFFC8DDCCE64}"/>
              </a:ext>
            </a:extLst>
          </p:cNvPr>
          <p:cNvSpPr/>
          <p:nvPr/>
        </p:nvSpPr>
        <p:spPr>
          <a:xfrm rot="5400000">
            <a:off x="2026441" y="2416805"/>
            <a:ext cx="915879" cy="1568670"/>
          </a:xfrm>
          <a:prstGeom prst="bentUpArrow">
            <a:avLst>
              <a:gd name="adj1" fmla="val 25000"/>
              <a:gd name="adj2" fmla="val 23077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Nach oben gebogener Pfeil 9">
            <a:extLst>
              <a:ext uri="{FF2B5EF4-FFF2-40B4-BE49-F238E27FC236}">
                <a16:creationId xmlns:a16="http://schemas.microsoft.com/office/drawing/2014/main" id="{FAB813DF-3870-0B4A-A0D2-C5405D3E905B}"/>
              </a:ext>
            </a:extLst>
          </p:cNvPr>
          <p:cNvSpPr/>
          <p:nvPr/>
        </p:nvSpPr>
        <p:spPr>
          <a:xfrm rot="5400000">
            <a:off x="4209965" y="3533527"/>
            <a:ext cx="936899" cy="1636989"/>
          </a:xfrm>
          <a:prstGeom prst="bentUpArrow">
            <a:avLst>
              <a:gd name="adj1" fmla="val 25000"/>
              <a:gd name="adj2" fmla="val 23077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Nach oben gebogener Pfeil 10">
            <a:extLst>
              <a:ext uri="{FF2B5EF4-FFF2-40B4-BE49-F238E27FC236}">
                <a16:creationId xmlns:a16="http://schemas.microsoft.com/office/drawing/2014/main" id="{5CBDDC62-7F16-314A-8066-B7F41108835A}"/>
              </a:ext>
            </a:extLst>
          </p:cNvPr>
          <p:cNvSpPr/>
          <p:nvPr/>
        </p:nvSpPr>
        <p:spPr>
          <a:xfrm rot="5400000">
            <a:off x="6442839" y="4752153"/>
            <a:ext cx="914401" cy="1608084"/>
          </a:xfrm>
          <a:prstGeom prst="bentUpArrow">
            <a:avLst>
              <a:gd name="adj1" fmla="val 25000"/>
              <a:gd name="adj2" fmla="val 23077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F30B086A-E7B5-054A-A8D0-215EE247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55" y="108525"/>
            <a:ext cx="1504289" cy="1383945"/>
          </a:xfrm>
          <a:prstGeom prst="rect">
            <a:avLst/>
          </a:prstGeom>
        </p:spPr>
      </p:pic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01DC01F-4D12-2D4D-9CBD-B85715BF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de-DE" dirty="0" err="1"/>
              <a:t>Orkhan</a:t>
            </a:r>
            <a:r>
              <a:rPr lang="de-DE" dirty="0"/>
              <a:t> </a:t>
            </a:r>
            <a:r>
              <a:rPr lang="de-DE" dirty="0" err="1"/>
              <a:t>Aliev</a:t>
            </a:r>
            <a:r>
              <a:rPr lang="de-DE" dirty="0"/>
              <a:t>, Tim Groß, Daniel </a:t>
            </a:r>
            <a:r>
              <a:rPr lang="de-DE" dirty="0" err="1"/>
              <a:t>Helmig</a:t>
            </a:r>
            <a:r>
              <a:rPr lang="de-DE" dirty="0"/>
              <a:t>, Rukiye </a:t>
            </a:r>
            <a:r>
              <a:rPr lang="de-DE" dirty="0" err="1"/>
              <a:t>Devran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9B2F2DD-1751-A44E-A8D9-05BA41BE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4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A9B72-AD12-FA40-B293-7911C401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1.1 Pflichtenheft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DA07C2-DD90-434C-8BDC-9575845E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Funktionalität:</a:t>
            </a:r>
          </a:p>
          <a:p>
            <a:r>
              <a:rPr lang="de-DE" dirty="0"/>
              <a:t>Anmelden</a:t>
            </a:r>
          </a:p>
          <a:p>
            <a:r>
              <a:rPr lang="de-DE" dirty="0"/>
              <a:t>Statistik</a:t>
            </a:r>
          </a:p>
          <a:p>
            <a:r>
              <a:rPr lang="de-DE" dirty="0"/>
              <a:t>Spielersuche</a:t>
            </a:r>
          </a:p>
          <a:p>
            <a:r>
              <a:rPr lang="de-DE" dirty="0"/>
              <a:t>Spielen auf einem Gerät</a:t>
            </a:r>
          </a:p>
          <a:p>
            <a:r>
              <a:rPr lang="de-DE" dirty="0"/>
              <a:t>Gegen einen herausgeforderten Spieler spielen</a:t>
            </a:r>
          </a:p>
          <a:p>
            <a:r>
              <a:rPr lang="de-DE" dirty="0"/>
              <a:t>Schachfiguren bewegen sich gemäß den Schachregeln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4FAFCDC8-299E-E145-896B-892EF6032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55" y="108525"/>
            <a:ext cx="1504289" cy="138394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AB2A0-4E9D-414C-9A85-6A243FBE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de-DE" dirty="0" err="1"/>
              <a:t>Orkhan</a:t>
            </a:r>
            <a:r>
              <a:rPr lang="de-DE" dirty="0"/>
              <a:t> </a:t>
            </a:r>
            <a:r>
              <a:rPr lang="de-DE" dirty="0" err="1"/>
              <a:t>Aliev</a:t>
            </a:r>
            <a:r>
              <a:rPr lang="de-DE" dirty="0"/>
              <a:t>, Tim Groß, Daniel </a:t>
            </a:r>
            <a:r>
              <a:rPr lang="de-DE" dirty="0" err="1"/>
              <a:t>Helmig</a:t>
            </a:r>
            <a:r>
              <a:rPr lang="de-DE" dirty="0"/>
              <a:t>, Rukiye </a:t>
            </a:r>
            <a:r>
              <a:rPr lang="de-DE" dirty="0" err="1"/>
              <a:t>Devran</a:t>
            </a:r>
            <a:endParaRPr lang="de-DE" dirty="0">
              <a:effectLst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E394E1-F3AF-7341-BCBA-2AA82D99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82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900EB-BDEA-B64B-B574-24CB145F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1.2 Entwurf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8BA05F4-A3B9-654C-B450-C05F141E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912" y="2131050"/>
            <a:ext cx="5612524" cy="4008945"/>
          </a:xfrm>
        </p:spPr>
      </p:pic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26B3EE55-F062-BA42-A3A0-061F3EFE4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655" y="108525"/>
            <a:ext cx="1504289" cy="1383945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695C16-5DCC-604B-9CF9-975A3758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5</a:t>
            </a:fld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15225FD6-5A36-E14D-8406-84DB17444288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Orkhan</a:t>
            </a:r>
            <a:r>
              <a:rPr lang="de-DE" dirty="0"/>
              <a:t> </a:t>
            </a:r>
            <a:r>
              <a:rPr lang="de-DE" dirty="0" err="1"/>
              <a:t>Aliev</a:t>
            </a:r>
            <a:r>
              <a:rPr lang="de-DE" dirty="0"/>
              <a:t>, Tim Groß, Daniel </a:t>
            </a:r>
            <a:r>
              <a:rPr lang="de-DE" dirty="0" err="1"/>
              <a:t>Helmig</a:t>
            </a:r>
            <a:r>
              <a:rPr lang="de-DE" dirty="0"/>
              <a:t>, Rukiye </a:t>
            </a:r>
            <a:r>
              <a:rPr lang="de-DE" dirty="0" err="1"/>
              <a:t>Devran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98AF79-79F4-2345-A30D-BA318A0438E7}"/>
              </a:ext>
            </a:extLst>
          </p:cNvPr>
          <p:cNvSpPr/>
          <p:nvPr/>
        </p:nvSpPr>
        <p:spPr>
          <a:xfrm>
            <a:off x="924912" y="1507651"/>
            <a:ext cx="2519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/>
              <a:t>Paketdiagramm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338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1ECFD90-2CEB-DB44-9832-135CF242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566" y="1062107"/>
            <a:ext cx="6153013" cy="5191038"/>
          </a:xfrm>
        </p:spPr>
      </p:pic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8EB5257C-7099-1443-979A-0B17FA78C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655" y="108525"/>
            <a:ext cx="1504289" cy="1383945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CF3A212-5252-C340-B1A9-17A80A4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6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DB39BBA-2283-DE4E-ADD2-C99AF8880C27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Orkhan</a:t>
            </a:r>
            <a:r>
              <a:rPr lang="de-DE" dirty="0"/>
              <a:t> </a:t>
            </a:r>
            <a:r>
              <a:rPr lang="de-DE" dirty="0" err="1"/>
              <a:t>Aliev</a:t>
            </a:r>
            <a:r>
              <a:rPr lang="de-DE" dirty="0"/>
              <a:t>, Tim Groß, Daniel </a:t>
            </a:r>
            <a:r>
              <a:rPr lang="de-DE" dirty="0" err="1"/>
              <a:t>Helmig</a:t>
            </a:r>
            <a:r>
              <a:rPr lang="de-DE" dirty="0"/>
              <a:t>, Rukiye </a:t>
            </a:r>
            <a:r>
              <a:rPr lang="de-DE" dirty="0" err="1"/>
              <a:t>Devran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3A2DB93-E43E-B748-BD08-A9EB5802765E}"/>
              </a:ext>
            </a:extLst>
          </p:cNvPr>
          <p:cNvSpPr/>
          <p:nvPr/>
        </p:nvSpPr>
        <p:spPr>
          <a:xfrm>
            <a:off x="893381" y="538887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/>
              <a:t>Komplettes Spiel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198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4F4AC-BFAF-F146-8437-CD93406A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1.3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AE2E2-D0B8-524C-A7FB-0B1F03AC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Codezeilen:</a:t>
            </a:r>
          </a:p>
          <a:p>
            <a:r>
              <a:rPr lang="de-DE" dirty="0"/>
              <a:t>Klassen: 46, 8 Server</a:t>
            </a:r>
          </a:p>
          <a:p>
            <a:r>
              <a:rPr lang="de-DE" dirty="0"/>
              <a:t>Commits:</a:t>
            </a:r>
          </a:p>
          <a:p>
            <a:r>
              <a:rPr lang="de-DE" dirty="0"/>
              <a:t>Tests: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9A4DF21A-8C2F-C942-911B-9C0CDB9D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55" y="108525"/>
            <a:ext cx="1504289" cy="138394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1C897-7943-ED47-A176-8AB213A1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7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084B874-F392-FB4B-BD2E-10E27A5C9D8E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Orkhan</a:t>
            </a:r>
            <a:r>
              <a:rPr lang="de-DE" dirty="0"/>
              <a:t> </a:t>
            </a:r>
            <a:r>
              <a:rPr lang="de-DE" dirty="0" err="1"/>
              <a:t>Aliev</a:t>
            </a:r>
            <a:r>
              <a:rPr lang="de-DE" dirty="0"/>
              <a:t>, Tim Groß, Daniel </a:t>
            </a:r>
            <a:r>
              <a:rPr lang="de-DE" dirty="0" err="1"/>
              <a:t>Helmig</a:t>
            </a:r>
            <a:r>
              <a:rPr lang="de-DE" dirty="0"/>
              <a:t>, Rukiye </a:t>
            </a:r>
            <a:r>
              <a:rPr lang="de-DE" dirty="0" err="1"/>
              <a:t>Devran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07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3F25B-5F23-334B-90AF-EF258AA5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20C8F-7423-BC47-9A17-AB5A6384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Sprache: Java</a:t>
            </a:r>
          </a:p>
          <a:p>
            <a:r>
              <a:rPr lang="de-DE" dirty="0"/>
              <a:t>Bibliotheken: Websocket, </a:t>
            </a:r>
            <a:r>
              <a:rPr lang="de-DE" dirty="0" err="1"/>
              <a:t>Retrofit</a:t>
            </a:r>
            <a:endParaRPr lang="de-DE" dirty="0"/>
          </a:p>
          <a:p>
            <a:r>
              <a:rPr lang="de-DE" dirty="0"/>
              <a:t>Spring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A360C743-EF42-E94C-9E31-804D3BB2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55" y="108525"/>
            <a:ext cx="1504289" cy="138394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39A85-2C1D-1443-81DA-AAB56EC1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8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7CA5508F-F90A-EC41-806A-B10FA06505EA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Orkhan</a:t>
            </a:r>
            <a:r>
              <a:rPr lang="de-DE" dirty="0"/>
              <a:t> </a:t>
            </a:r>
            <a:r>
              <a:rPr lang="de-DE" dirty="0" err="1"/>
              <a:t>Aliev</a:t>
            </a:r>
            <a:r>
              <a:rPr lang="de-DE" dirty="0"/>
              <a:t>, Tim Groß, Daniel </a:t>
            </a:r>
            <a:r>
              <a:rPr lang="de-DE" dirty="0" err="1"/>
              <a:t>Helmig</a:t>
            </a:r>
            <a:r>
              <a:rPr lang="de-DE" dirty="0"/>
              <a:t>, Rukiye </a:t>
            </a:r>
            <a:r>
              <a:rPr lang="de-DE" dirty="0" err="1"/>
              <a:t>Devran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95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24F85-BE46-A840-9352-73133920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1.4 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0A1A4-5E08-0642-BF49-107700A5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Überdeckungen:</a:t>
            </a:r>
            <a:br>
              <a:rPr lang="de-DE" dirty="0"/>
            </a:br>
            <a:endParaRPr lang="de-DE" dirty="0"/>
          </a:p>
          <a:p>
            <a:r>
              <a:rPr lang="de-DE" dirty="0"/>
              <a:t>Schachlogik: 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6E19C396-401C-0E4D-87E7-6424304C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55" y="108525"/>
            <a:ext cx="1504289" cy="138394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5D404-9A41-CA49-9A07-1454259B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9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1424586-C67E-C841-AD35-0BB80C9FFF9B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Orkhan</a:t>
            </a:r>
            <a:r>
              <a:rPr lang="de-DE" dirty="0"/>
              <a:t> </a:t>
            </a:r>
            <a:r>
              <a:rPr lang="de-DE" dirty="0" err="1"/>
              <a:t>Aliev</a:t>
            </a:r>
            <a:r>
              <a:rPr lang="de-DE" dirty="0"/>
              <a:t>, Tim Groß, Daniel </a:t>
            </a:r>
            <a:r>
              <a:rPr lang="de-DE" dirty="0" err="1"/>
              <a:t>Helmig</a:t>
            </a:r>
            <a:r>
              <a:rPr lang="de-DE" dirty="0"/>
              <a:t>, Rukiye </a:t>
            </a:r>
            <a:r>
              <a:rPr lang="de-DE" dirty="0" err="1"/>
              <a:t>Devran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236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Macintosh PowerPoint</Application>
  <PresentationFormat>Breitbild</PresentationFormat>
  <Paragraphs>77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</vt:lpstr>
      <vt:lpstr>Abschlusspräsentation - Schach-App -</vt:lpstr>
      <vt:lpstr>Gliederung</vt:lpstr>
      <vt:lpstr>1. Phasen Ergebnisse</vt:lpstr>
      <vt:lpstr>1.1 Pflichtenheft</vt:lpstr>
      <vt:lpstr>1.2 Entwurf</vt:lpstr>
      <vt:lpstr>PowerPoint-Präsentation</vt:lpstr>
      <vt:lpstr>1.3 Implementierung</vt:lpstr>
      <vt:lpstr>Verwendete Tools</vt:lpstr>
      <vt:lpstr>1.4 Qualitätssicherung</vt:lpstr>
      <vt:lpstr>Verwendete Tools</vt:lpstr>
      <vt:lpstr>2. Allgemeine Schwierigkeiten</vt:lpstr>
      <vt:lpstr>3. App Demonstration</vt:lpstr>
      <vt:lpstr>4. Fazit</vt:lpstr>
      <vt:lpstr>PowerPoint-Präsentation</vt:lpstr>
      <vt:lpstr>5.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- Schach-App -</dc:title>
  <dc:creator>devran.rukiye@gmail.com</dc:creator>
  <cp:lastModifiedBy>devran.rukiye@gmail.com</cp:lastModifiedBy>
  <cp:revision>16</cp:revision>
  <dcterms:created xsi:type="dcterms:W3CDTF">2019-03-14T12:18:49Z</dcterms:created>
  <dcterms:modified xsi:type="dcterms:W3CDTF">2019-03-14T15:56:11Z</dcterms:modified>
</cp:coreProperties>
</file>