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5" r:id="rId4"/>
    <p:sldId id="266" r:id="rId5"/>
    <p:sldId id="272" r:id="rId6"/>
    <p:sldId id="267" r:id="rId7"/>
    <p:sldId id="269" r:id="rId8"/>
    <p:sldId id="268" r:id="rId9"/>
    <p:sldId id="270" r:id="rId10"/>
    <p:sldId id="271" r:id="rId11"/>
    <p:sldId id="262" r:id="rId12"/>
    <p:sldId id="263" r:id="rId13"/>
    <p:sldId id="27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42" d="100"/>
          <a:sy n="42" d="100"/>
        </p:scale>
        <p:origin x="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185684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Server: ....</a:t>
            </a:r>
          </a:p>
          <a:p>
            <a:pPr lvl="1"/>
            <a:r>
              <a:rPr lang="de-DE" sz="2800" dirty="0"/>
              <a:t>GUI: Umgang mit Bitmaps,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57400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117" y="1163605"/>
            <a:ext cx="6658622" cy="5223655"/>
          </a:xfrm>
          <a:ln w="28575">
            <a:solidFill>
              <a:schemeClr val="tx1"/>
            </a:solidFill>
          </a:ln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 und 8 Serverklassen</a:t>
            </a:r>
          </a:p>
          <a:p>
            <a:pPr lvl="1"/>
            <a:r>
              <a:rPr lang="de-DE" sz="2800" dirty="0" err="1"/>
              <a:t>Commits</a:t>
            </a:r>
            <a:r>
              <a:rPr lang="de-DE" sz="2800" dirty="0"/>
              <a:t>:  </a:t>
            </a:r>
            <a:r>
              <a:rPr lang="de-DE" sz="2800"/>
              <a:t>Gesamt 506</a:t>
            </a:r>
            <a:endParaRPr lang="de-DE" sz="2800" dirty="0"/>
          </a:p>
          <a:p>
            <a:pPr lvl="2"/>
            <a:r>
              <a:rPr lang="de-DE" sz="2400" dirty="0"/>
              <a:t>Daniel 159</a:t>
            </a:r>
          </a:p>
          <a:p>
            <a:pPr lvl="2"/>
            <a:r>
              <a:rPr lang="de-DE" sz="2400" dirty="0"/>
              <a:t>Tim 136</a:t>
            </a:r>
          </a:p>
          <a:p>
            <a:pPr lvl="2"/>
            <a:r>
              <a:rPr lang="de-DE" sz="2400" dirty="0" err="1"/>
              <a:t>Ruki</a:t>
            </a:r>
            <a:r>
              <a:rPr lang="de-DE" sz="2400" dirty="0"/>
              <a:t> 127</a:t>
            </a:r>
          </a:p>
          <a:p>
            <a:pPr lvl="2"/>
            <a:r>
              <a:rPr lang="de-DE" sz="2400" dirty="0" err="1"/>
              <a:t>Orkhan</a:t>
            </a:r>
            <a:r>
              <a:rPr lang="de-DE" sz="2400" dirty="0"/>
              <a:t> 14</a:t>
            </a:r>
          </a:p>
          <a:p>
            <a:pPr lvl="1"/>
            <a:r>
              <a:rPr lang="de-DE" sz="2800" dirty="0"/>
              <a:t>Tests: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84 % Codezeilen, über 95% Methoden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Tim Groß</cp:lastModifiedBy>
  <cp:revision>47</cp:revision>
  <dcterms:created xsi:type="dcterms:W3CDTF">2019-03-14T12:18:49Z</dcterms:created>
  <dcterms:modified xsi:type="dcterms:W3CDTF">2019-03-20T20:35:58Z</dcterms:modified>
</cp:coreProperties>
</file>